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70" r:id="rId7"/>
    <p:sldId id="271" r:id="rId8"/>
    <p:sldId id="272" r:id="rId9"/>
    <p:sldId id="273" r:id="rId10"/>
    <p:sldId id="274" r:id="rId11"/>
    <p:sldId id="27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968A6-BF1E-4049-96A7-BDA37871ABF7}" v="227" dt="2025-07-11T12:12:01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2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shaj Sachdeva" userId="aae2df4b-8ff1-4ccb-9caf-e7e914a6b43c" providerId="ADAL" clId="{41D88F78-A1BA-4684-95CE-AB1334462362}"/>
    <pc:docChg chg="undo custSel addSld delSld modSld">
      <pc:chgData name="Vanshaj Sachdeva" userId="aae2df4b-8ff1-4ccb-9caf-e7e914a6b43c" providerId="ADAL" clId="{41D88F78-A1BA-4684-95CE-AB1334462362}" dt="2025-03-24T05:37:59.079" v="1833" actId="20577"/>
      <pc:docMkLst>
        <pc:docMk/>
      </pc:docMkLst>
      <pc:sldChg chg="addSp delSp modSp new mod">
        <pc:chgData name="Vanshaj Sachdeva" userId="aae2df4b-8ff1-4ccb-9caf-e7e914a6b43c" providerId="ADAL" clId="{41D88F78-A1BA-4684-95CE-AB1334462362}" dt="2025-03-24T04:46:43.998" v="105" actId="122"/>
        <pc:sldMkLst>
          <pc:docMk/>
          <pc:sldMk cId="918653125" sldId="256"/>
        </pc:sldMkLst>
      </pc:sldChg>
      <pc:sldChg chg="modSp add mod">
        <pc:chgData name="Vanshaj Sachdeva" userId="aae2df4b-8ff1-4ccb-9caf-e7e914a6b43c" providerId="ADAL" clId="{41D88F78-A1BA-4684-95CE-AB1334462362}" dt="2025-03-24T05:37:59.079" v="1833" actId="20577"/>
        <pc:sldMkLst>
          <pc:docMk/>
          <pc:sldMk cId="4241786475" sldId="257"/>
        </pc:sldMkLst>
      </pc:sldChg>
      <pc:sldChg chg="modSp add mod">
        <pc:chgData name="Vanshaj Sachdeva" userId="aae2df4b-8ff1-4ccb-9caf-e7e914a6b43c" providerId="ADAL" clId="{41D88F78-A1BA-4684-95CE-AB1334462362}" dt="2025-03-24T05:26:23.976" v="925" actId="1076"/>
        <pc:sldMkLst>
          <pc:docMk/>
          <pc:sldMk cId="1717168096" sldId="258"/>
        </pc:sldMkLst>
      </pc:sldChg>
      <pc:sldChg chg="modSp add mod">
        <pc:chgData name="Vanshaj Sachdeva" userId="aae2df4b-8ff1-4ccb-9caf-e7e914a6b43c" providerId="ADAL" clId="{41D88F78-A1BA-4684-95CE-AB1334462362}" dt="2025-03-24T05:26:16.078" v="923" actId="1076"/>
        <pc:sldMkLst>
          <pc:docMk/>
          <pc:sldMk cId="1001176572" sldId="259"/>
        </pc:sldMkLst>
      </pc:sldChg>
      <pc:sldChg chg="modSp add mod">
        <pc:chgData name="Vanshaj Sachdeva" userId="aae2df4b-8ff1-4ccb-9caf-e7e914a6b43c" providerId="ADAL" clId="{41D88F78-A1BA-4684-95CE-AB1334462362}" dt="2025-03-24T05:27:34.853" v="1032" actId="1076"/>
        <pc:sldMkLst>
          <pc:docMk/>
          <pc:sldMk cId="3672434493" sldId="260"/>
        </pc:sldMkLst>
      </pc:sldChg>
      <pc:sldChg chg="modSp add mod">
        <pc:chgData name="Vanshaj Sachdeva" userId="aae2df4b-8ff1-4ccb-9caf-e7e914a6b43c" providerId="ADAL" clId="{41D88F78-A1BA-4684-95CE-AB1334462362}" dt="2025-03-24T05:29:40.058" v="1162" actId="1076"/>
        <pc:sldMkLst>
          <pc:docMk/>
          <pc:sldMk cId="681925516" sldId="261"/>
        </pc:sldMkLst>
      </pc:sldChg>
      <pc:sldChg chg="modSp add mod">
        <pc:chgData name="Vanshaj Sachdeva" userId="aae2df4b-8ff1-4ccb-9caf-e7e914a6b43c" providerId="ADAL" clId="{41D88F78-A1BA-4684-95CE-AB1334462362}" dt="2025-03-24T05:31:20.960" v="1272" actId="1076"/>
        <pc:sldMkLst>
          <pc:docMk/>
          <pc:sldMk cId="417493519" sldId="262"/>
        </pc:sldMkLst>
      </pc:sldChg>
      <pc:sldChg chg="modSp add mod">
        <pc:chgData name="Vanshaj Sachdeva" userId="aae2df4b-8ff1-4ccb-9caf-e7e914a6b43c" providerId="ADAL" clId="{41D88F78-A1BA-4684-95CE-AB1334462362}" dt="2025-03-24T05:32:27.544" v="1377" actId="1076"/>
        <pc:sldMkLst>
          <pc:docMk/>
          <pc:sldMk cId="4248323232" sldId="263"/>
        </pc:sldMkLst>
      </pc:sldChg>
      <pc:sldChg chg="modSp add mod">
        <pc:chgData name="Vanshaj Sachdeva" userId="aae2df4b-8ff1-4ccb-9caf-e7e914a6b43c" providerId="ADAL" clId="{41D88F78-A1BA-4684-95CE-AB1334462362}" dt="2025-03-24T05:33:35.277" v="1515" actId="1076"/>
        <pc:sldMkLst>
          <pc:docMk/>
          <pc:sldMk cId="3129869461" sldId="264"/>
        </pc:sldMkLst>
      </pc:sldChg>
      <pc:sldChg chg="modSp add del mod">
        <pc:chgData name="Vanshaj Sachdeva" userId="aae2df4b-8ff1-4ccb-9caf-e7e914a6b43c" providerId="ADAL" clId="{41D88F78-A1BA-4684-95CE-AB1334462362}" dt="2025-03-24T05:34:55.830" v="1685" actId="1076"/>
        <pc:sldMkLst>
          <pc:docMk/>
          <pc:sldMk cId="2830091255" sldId="265"/>
        </pc:sldMkLst>
      </pc:sldChg>
      <pc:sldChg chg="modSp add del mod">
        <pc:chgData name="Vanshaj Sachdeva" userId="aae2df4b-8ff1-4ccb-9caf-e7e914a6b43c" providerId="ADAL" clId="{41D88F78-A1BA-4684-95CE-AB1334462362}" dt="2025-03-24T05:02:37.677" v="558" actId="47"/>
        <pc:sldMkLst>
          <pc:docMk/>
          <pc:sldMk cId="1732381820" sldId="266"/>
        </pc:sldMkLst>
      </pc:sldChg>
      <pc:sldChg chg="modSp add mod">
        <pc:chgData name="Vanshaj Sachdeva" userId="aae2df4b-8ff1-4ccb-9caf-e7e914a6b43c" providerId="ADAL" clId="{41D88F78-A1BA-4684-95CE-AB1334462362}" dt="2025-03-24T04:54:49.426" v="526" actId="1076"/>
        <pc:sldMkLst>
          <pc:docMk/>
          <pc:sldMk cId="4008404837" sldId="267"/>
        </pc:sldMkLst>
      </pc:sldChg>
    </pc:docChg>
  </pc:docChgLst>
  <pc:docChgLst>
    <pc:chgData name="Yash Jayesh Bhalawala" userId="a3917879-0f5c-4ee3-aa1e-eb1d2bdf8198" providerId="ADAL" clId="{59A968A6-BF1E-4049-96A7-BDA37871ABF7}"/>
    <pc:docChg chg="undo custSel addSld delSld modSld sldOrd">
      <pc:chgData name="Yash Jayesh Bhalawala" userId="a3917879-0f5c-4ee3-aa1e-eb1d2bdf8198" providerId="ADAL" clId="{59A968A6-BF1E-4049-96A7-BDA37871ABF7}" dt="2025-07-11T12:12:07.424" v="496" actId="47"/>
      <pc:docMkLst>
        <pc:docMk/>
      </pc:docMkLst>
      <pc:sldChg chg="addSp modSp mod setBg">
        <pc:chgData name="Yash Jayesh Bhalawala" userId="a3917879-0f5c-4ee3-aa1e-eb1d2bdf8198" providerId="ADAL" clId="{59A968A6-BF1E-4049-96A7-BDA37871ABF7}" dt="2025-07-11T11:37:43.542" v="151" actId="26606"/>
        <pc:sldMkLst>
          <pc:docMk/>
          <pc:sldMk cId="918653125" sldId="256"/>
        </pc:sldMkLst>
        <pc:spChg chg="mod">
          <ac:chgData name="Yash Jayesh Bhalawala" userId="a3917879-0f5c-4ee3-aa1e-eb1d2bdf8198" providerId="ADAL" clId="{59A968A6-BF1E-4049-96A7-BDA37871ABF7}" dt="2025-07-11T11:37:43.542" v="151" actId="26606"/>
          <ac:spMkLst>
            <pc:docMk/>
            <pc:sldMk cId="918653125" sldId="256"/>
            <ac:spMk id="4" creationId="{4399D0E2-97D2-4F19-3E8A-42B5F10A2F6D}"/>
          </ac:spMkLst>
        </pc:spChg>
        <pc:spChg chg="mod">
          <ac:chgData name="Yash Jayesh Bhalawala" userId="a3917879-0f5c-4ee3-aa1e-eb1d2bdf8198" providerId="ADAL" clId="{59A968A6-BF1E-4049-96A7-BDA37871ABF7}" dt="2025-07-11T11:37:43.542" v="151" actId="26606"/>
          <ac:spMkLst>
            <pc:docMk/>
            <pc:sldMk cId="918653125" sldId="256"/>
            <ac:spMk id="5" creationId="{A8BC44EC-CE28-E897-1736-E7EFBAEA9FCC}"/>
          </ac:spMkLst>
        </pc:spChg>
        <pc:spChg chg="add">
          <ac:chgData name="Yash Jayesh Bhalawala" userId="a3917879-0f5c-4ee3-aa1e-eb1d2bdf8198" providerId="ADAL" clId="{59A968A6-BF1E-4049-96A7-BDA37871ABF7}" dt="2025-07-11T11:37:43.542" v="151" actId="26606"/>
          <ac:spMkLst>
            <pc:docMk/>
            <pc:sldMk cId="918653125" sldId="256"/>
            <ac:spMk id="10" creationId="{8555C5B3-193A-4749-9AFD-682E53CDDE8F}"/>
          </ac:spMkLst>
        </pc:spChg>
        <pc:spChg chg="add">
          <ac:chgData name="Yash Jayesh Bhalawala" userId="a3917879-0f5c-4ee3-aa1e-eb1d2bdf8198" providerId="ADAL" clId="{59A968A6-BF1E-4049-96A7-BDA37871ABF7}" dt="2025-07-11T11:37:43.542" v="151" actId="26606"/>
          <ac:spMkLst>
            <pc:docMk/>
            <pc:sldMk cId="918653125" sldId="256"/>
            <ac:spMk id="12" creationId="{2EAE06A6-F76A-41C9-827A-C561B004485C}"/>
          </ac:spMkLst>
        </pc:spChg>
        <pc:spChg chg="add">
          <ac:chgData name="Yash Jayesh Bhalawala" userId="a3917879-0f5c-4ee3-aa1e-eb1d2bdf8198" providerId="ADAL" clId="{59A968A6-BF1E-4049-96A7-BDA37871ABF7}" dt="2025-07-11T11:37:43.542" v="151" actId="26606"/>
          <ac:spMkLst>
            <pc:docMk/>
            <pc:sldMk cId="918653125" sldId="256"/>
            <ac:spMk id="14" creationId="{89F9D4E8-0639-444B-949B-9518585061AF}"/>
          </ac:spMkLst>
        </pc:spChg>
        <pc:spChg chg="add">
          <ac:chgData name="Yash Jayesh Bhalawala" userId="a3917879-0f5c-4ee3-aa1e-eb1d2bdf8198" providerId="ADAL" clId="{59A968A6-BF1E-4049-96A7-BDA37871ABF7}" dt="2025-07-11T11:37:43.542" v="151" actId="26606"/>
          <ac:spMkLst>
            <pc:docMk/>
            <pc:sldMk cId="918653125" sldId="256"/>
            <ac:spMk id="16" creationId="{7E3DA7A2-ED70-4BBA-AB72-00AD461FA405}"/>
          </ac:spMkLst>
        </pc:spChg>
        <pc:spChg chg="add">
          <ac:chgData name="Yash Jayesh Bhalawala" userId="a3917879-0f5c-4ee3-aa1e-eb1d2bdf8198" providerId="ADAL" clId="{59A968A6-BF1E-4049-96A7-BDA37871ABF7}" dt="2025-07-11T11:37:43.542" v="151" actId="26606"/>
          <ac:spMkLst>
            <pc:docMk/>
            <pc:sldMk cId="918653125" sldId="256"/>
            <ac:spMk id="18" creationId="{FC485432-3647-4218-B5D3-15D3FA222B13}"/>
          </ac:spMkLst>
        </pc:spChg>
        <pc:spChg chg="add">
          <ac:chgData name="Yash Jayesh Bhalawala" userId="a3917879-0f5c-4ee3-aa1e-eb1d2bdf8198" providerId="ADAL" clId="{59A968A6-BF1E-4049-96A7-BDA37871ABF7}" dt="2025-07-11T11:37:43.542" v="151" actId="26606"/>
          <ac:spMkLst>
            <pc:docMk/>
            <pc:sldMk cId="918653125" sldId="256"/>
            <ac:spMk id="20" creationId="{F4AFDDCA-6ABA-4D23-8A5C-1BF0F4308148}"/>
          </ac:spMkLst>
        </pc:spChg>
        <pc:picChg chg="add mod">
          <ac:chgData name="Yash Jayesh Bhalawala" userId="a3917879-0f5c-4ee3-aa1e-eb1d2bdf8198" providerId="ADAL" clId="{59A968A6-BF1E-4049-96A7-BDA37871ABF7}" dt="2025-07-11T11:37:43.542" v="151" actId="26606"/>
          <ac:picMkLst>
            <pc:docMk/>
            <pc:sldMk cId="918653125" sldId="256"/>
            <ac:picMk id="3" creationId="{BF0EEE9A-C7FC-C251-6A44-6CA1BB732E6C}"/>
          </ac:picMkLst>
        </pc:picChg>
      </pc:sldChg>
      <pc:sldChg chg="addSp delSp modSp mod setBg">
        <pc:chgData name="Yash Jayesh Bhalawala" userId="a3917879-0f5c-4ee3-aa1e-eb1d2bdf8198" providerId="ADAL" clId="{59A968A6-BF1E-4049-96A7-BDA37871ABF7}" dt="2025-07-11T11:59:37.470" v="162" actId="26606"/>
        <pc:sldMkLst>
          <pc:docMk/>
          <pc:sldMk cId="4241786475" sldId="257"/>
        </pc:sldMkLst>
        <pc:spChg chg="add mod ord">
          <ac:chgData name="Yash Jayesh Bhalawala" userId="a3917879-0f5c-4ee3-aa1e-eb1d2bdf8198" providerId="ADAL" clId="{59A968A6-BF1E-4049-96A7-BDA37871ABF7}" dt="2025-07-11T11:38:01.273" v="153" actId="26606"/>
          <ac:spMkLst>
            <pc:docMk/>
            <pc:sldMk cId="4241786475" sldId="257"/>
            <ac:spMk id="3" creationId="{AAD48BF2-FB0A-C87F-CEBD-BB3BC74B78B7}"/>
          </ac:spMkLst>
        </pc:spChg>
        <pc:spChg chg="del mod">
          <ac:chgData name="Yash Jayesh Bhalawala" userId="a3917879-0f5c-4ee3-aa1e-eb1d2bdf8198" providerId="ADAL" clId="{59A968A6-BF1E-4049-96A7-BDA37871ABF7}" dt="2025-07-11T11:59:37.470" v="162" actId="26606"/>
          <ac:spMkLst>
            <pc:docMk/>
            <pc:sldMk cId="4241786475" sldId="257"/>
            <ac:spMk id="4" creationId="{1C6E58BD-EDD5-429D-E41A-B932945F2D6D}"/>
          </ac:spMkLst>
        </pc:spChg>
        <pc:spChg chg="mod">
          <ac:chgData name="Yash Jayesh Bhalawala" userId="a3917879-0f5c-4ee3-aa1e-eb1d2bdf8198" providerId="ADAL" clId="{59A968A6-BF1E-4049-96A7-BDA37871ABF7}" dt="2025-07-11T11:38:01.273" v="153" actId="26606"/>
          <ac:spMkLst>
            <pc:docMk/>
            <pc:sldMk cId="4241786475" sldId="257"/>
            <ac:spMk id="5" creationId="{D395B22B-4609-AAC9-ABAC-9E7FC6A53C61}"/>
          </ac:spMkLst>
        </pc:spChg>
        <pc:spChg chg="add">
          <ac:chgData name="Yash Jayesh Bhalawala" userId="a3917879-0f5c-4ee3-aa1e-eb1d2bdf8198" providerId="ADAL" clId="{59A968A6-BF1E-4049-96A7-BDA37871ABF7}" dt="2025-07-11T11:38:01.273" v="153" actId="26606"/>
          <ac:spMkLst>
            <pc:docMk/>
            <pc:sldMk cId="4241786475" sldId="257"/>
            <ac:spMk id="10" creationId="{5A0118C5-4F8D-4CF4-BADD-53FEACC6C42A}"/>
          </ac:spMkLst>
        </pc:spChg>
        <pc:spChg chg="add">
          <ac:chgData name="Yash Jayesh Bhalawala" userId="a3917879-0f5c-4ee3-aa1e-eb1d2bdf8198" providerId="ADAL" clId="{59A968A6-BF1E-4049-96A7-BDA37871ABF7}" dt="2025-07-11T11:38:01.273" v="153" actId="26606"/>
          <ac:spMkLst>
            <pc:docMk/>
            <pc:sldMk cId="4241786475" sldId="257"/>
            <ac:spMk id="12" creationId="{52D7FCC1-2D52-49CE-A986-EE6E0CA64957}"/>
          </ac:spMkLst>
        </pc:spChg>
        <pc:spChg chg="add">
          <ac:chgData name="Yash Jayesh Bhalawala" userId="a3917879-0f5c-4ee3-aa1e-eb1d2bdf8198" providerId="ADAL" clId="{59A968A6-BF1E-4049-96A7-BDA37871ABF7}" dt="2025-07-11T11:38:01.273" v="153" actId="26606"/>
          <ac:spMkLst>
            <pc:docMk/>
            <pc:sldMk cId="4241786475" sldId="257"/>
            <ac:spMk id="14" creationId="{28C3CACD-E5A7-4AAC-AE47-75CF7D30FF7C}"/>
          </ac:spMkLst>
        </pc:spChg>
        <pc:grpChg chg="add">
          <ac:chgData name="Yash Jayesh Bhalawala" userId="a3917879-0f5c-4ee3-aa1e-eb1d2bdf8198" providerId="ADAL" clId="{59A968A6-BF1E-4049-96A7-BDA37871ABF7}" dt="2025-07-11T11:38:01.273" v="153" actId="26606"/>
          <ac:grpSpMkLst>
            <pc:docMk/>
            <pc:sldMk cId="4241786475" sldId="257"/>
            <ac:grpSpMk id="16" creationId="{3A35C15A-135A-4FD3-BA11-A046CFA3907A}"/>
          </ac:grpSpMkLst>
        </pc:grpChg>
        <pc:grpChg chg="add">
          <ac:chgData name="Yash Jayesh Bhalawala" userId="a3917879-0f5c-4ee3-aa1e-eb1d2bdf8198" providerId="ADAL" clId="{59A968A6-BF1E-4049-96A7-BDA37871ABF7}" dt="2025-07-11T11:38:01.273" v="153" actId="26606"/>
          <ac:grpSpMkLst>
            <pc:docMk/>
            <pc:sldMk cId="4241786475" sldId="257"/>
            <ac:grpSpMk id="24" creationId="{03AF83E4-4DE2-499C-9F36-0279E7E4FBBE}"/>
          </ac:grpSpMkLst>
        </pc:grpChg>
        <pc:graphicFrameChg chg="add">
          <ac:chgData name="Yash Jayesh Bhalawala" userId="a3917879-0f5c-4ee3-aa1e-eb1d2bdf8198" providerId="ADAL" clId="{59A968A6-BF1E-4049-96A7-BDA37871ABF7}" dt="2025-07-11T11:59:37.470" v="162" actId="26606"/>
          <ac:graphicFrameMkLst>
            <pc:docMk/>
            <pc:sldMk cId="4241786475" sldId="257"/>
            <ac:graphicFrameMk id="366" creationId="{886903D5-8A08-767C-6276-5DC28475B719}"/>
          </ac:graphicFrameMkLst>
        </pc:graphicFrameChg>
        <pc:picChg chg="add mod">
          <ac:chgData name="Yash Jayesh Bhalawala" userId="a3917879-0f5c-4ee3-aa1e-eb1d2bdf8198" providerId="ADAL" clId="{59A968A6-BF1E-4049-96A7-BDA37871ABF7}" dt="2025-07-11T11:55:57.300" v="154" actId="1076"/>
          <ac:picMkLst>
            <pc:docMk/>
            <pc:sldMk cId="4241786475" sldId="257"/>
            <ac:picMk id="2" creationId="{A1C5B9AD-33D6-1E3C-C86D-70A57098BD15}"/>
          </ac:picMkLst>
        </pc:picChg>
      </pc:sldChg>
      <pc:sldChg chg="addSp delSp modSp mod setBg">
        <pc:chgData name="Yash Jayesh Bhalawala" userId="a3917879-0f5c-4ee3-aa1e-eb1d2bdf8198" providerId="ADAL" clId="{59A968A6-BF1E-4049-96A7-BDA37871ABF7}" dt="2025-07-11T11:59:25.507" v="161" actId="26606"/>
        <pc:sldMkLst>
          <pc:docMk/>
          <pc:sldMk cId="1717168096" sldId="258"/>
        </pc:sldMkLst>
        <pc:spChg chg="mod">
          <ac:chgData name="Yash Jayesh Bhalawala" userId="a3917879-0f5c-4ee3-aa1e-eb1d2bdf8198" providerId="ADAL" clId="{59A968A6-BF1E-4049-96A7-BDA37871ABF7}" dt="2025-07-11T11:56:08.421" v="155" actId="26606"/>
          <ac:spMkLst>
            <pc:docMk/>
            <pc:sldMk cId="1717168096" sldId="258"/>
            <ac:spMk id="3" creationId="{B6F2FBA1-511D-1EC6-8364-EF31C7EEC4E8}"/>
          </ac:spMkLst>
        </pc:spChg>
        <pc:spChg chg="del mod">
          <ac:chgData name="Yash Jayesh Bhalawala" userId="a3917879-0f5c-4ee3-aa1e-eb1d2bdf8198" providerId="ADAL" clId="{59A968A6-BF1E-4049-96A7-BDA37871ABF7}" dt="2025-07-11T11:59:25.507" v="161" actId="26606"/>
          <ac:spMkLst>
            <pc:docMk/>
            <pc:sldMk cId="1717168096" sldId="258"/>
            <ac:spMk id="4" creationId="{CFCE472A-6796-77BC-FEAA-5D522C70C58E}"/>
          </ac:spMkLst>
        </pc:spChg>
        <pc:spChg chg="add mod ord">
          <ac:chgData name="Yash Jayesh Bhalawala" userId="a3917879-0f5c-4ee3-aa1e-eb1d2bdf8198" providerId="ADAL" clId="{59A968A6-BF1E-4049-96A7-BDA37871ABF7}" dt="2025-07-11T11:56:08.421" v="155" actId="26606"/>
          <ac:spMkLst>
            <pc:docMk/>
            <pc:sldMk cId="1717168096" sldId="258"/>
            <ac:spMk id="5" creationId="{670A92F0-86E6-65E2-E3DC-88D674AA277D}"/>
          </ac:spMkLst>
        </pc:spChg>
        <pc:spChg chg="add">
          <ac:chgData name="Yash Jayesh Bhalawala" userId="a3917879-0f5c-4ee3-aa1e-eb1d2bdf8198" providerId="ADAL" clId="{59A968A6-BF1E-4049-96A7-BDA37871ABF7}" dt="2025-07-11T11:56:08.421" v="155" actId="26606"/>
          <ac:spMkLst>
            <pc:docMk/>
            <pc:sldMk cId="1717168096" sldId="258"/>
            <ac:spMk id="10" creationId="{5A0118C5-4F8D-4CF4-BADD-53FEACC6C42A}"/>
          </ac:spMkLst>
        </pc:spChg>
        <pc:spChg chg="add">
          <ac:chgData name="Yash Jayesh Bhalawala" userId="a3917879-0f5c-4ee3-aa1e-eb1d2bdf8198" providerId="ADAL" clId="{59A968A6-BF1E-4049-96A7-BDA37871ABF7}" dt="2025-07-11T11:56:08.421" v="155" actId="26606"/>
          <ac:spMkLst>
            <pc:docMk/>
            <pc:sldMk cId="1717168096" sldId="258"/>
            <ac:spMk id="12" creationId="{52D7FCC1-2D52-49CE-A986-EE6E0CA64957}"/>
          </ac:spMkLst>
        </pc:spChg>
        <pc:spChg chg="add">
          <ac:chgData name="Yash Jayesh Bhalawala" userId="a3917879-0f5c-4ee3-aa1e-eb1d2bdf8198" providerId="ADAL" clId="{59A968A6-BF1E-4049-96A7-BDA37871ABF7}" dt="2025-07-11T11:56:08.421" v="155" actId="26606"/>
          <ac:spMkLst>
            <pc:docMk/>
            <pc:sldMk cId="1717168096" sldId="258"/>
            <ac:spMk id="14" creationId="{28C3CACD-E5A7-4AAC-AE47-75CF7D30FF7C}"/>
          </ac:spMkLst>
        </pc:spChg>
        <pc:grpChg chg="add">
          <ac:chgData name="Yash Jayesh Bhalawala" userId="a3917879-0f5c-4ee3-aa1e-eb1d2bdf8198" providerId="ADAL" clId="{59A968A6-BF1E-4049-96A7-BDA37871ABF7}" dt="2025-07-11T11:56:08.421" v="155" actId="26606"/>
          <ac:grpSpMkLst>
            <pc:docMk/>
            <pc:sldMk cId="1717168096" sldId="258"/>
            <ac:grpSpMk id="16" creationId="{3A35C15A-135A-4FD3-BA11-A046CFA3907A}"/>
          </ac:grpSpMkLst>
        </pc:grpChg>
        <pc:grpChg chg="add">
          <ac:chgData name="Yash Jayesh Bhalawala" userId="a3917879-0f5c-4ee3-aa1e-eb1d2bdf8198" providerId="ADAL" clId="{59A968A6-BF1E-4049-96A7-BDA37871ABF7}" dt="2025-07-11T11:56:08.421" v="155" actId="26606"/>
          <ac:grpSpMkLst>
            <pc:docMk/>
            <pc:sldMk cId="1717168096" sldId="258"/>
            <ac:grpSpMk id="24" creationId="{03AF83E4-4DE2-499C-9F36-0279E7E4FBBE}"/>
          </ac:grpSpMkLst>
        </pc:grpChg>
        <pc:graphicFrameChg chg="add">
          <ac:chgData name="Yash Jayesh Bhalawala" userId="a3917879-0f5c-4ee3-aa1e-eb1d2bdf8198" providerId="ADAL" clId="{59A968A6-BF1E-4049-96A7-BDA37871ABF7}" dt="2025-07-11T11:59:25.507" v="161" actId="26606"/>
          <ac:graphicFrameMkLst>
            <pc:docMk/>
            <pc:sldMk cId="1717168096" sldId="258"/>
            <ac:graphicFrameMk id="366" creationId="{2622E2FF-9EB9-90C0-CB51-064523A6F2C2}"/>
          </ac:graphicFrameMkLst>
        </pc:graphicFrameChg>
        <pc:picChg chg="add mod">
          <ac:chgData name="Yash Jayesh Bhalawala" userId="a3917879-0f5c-4ee3-aa1e-eb1d2bdf8198" providerId="ADAL" clId="{59A968A6-BF1E-4049-96A7-BDA37871ABF7}" dt="2025-07-11T11:56:14.142" v="156" actId="1076"/>
          <ac:picMkLst>
            <pc:docMk/>
            <pc:sldMk cId="1717168096" sldId="258"/>
            <ac:picMk id="2" creationId="{28D39B94-0E6B-DBD9-C522-657F181BB7D6}"/>
          </ac:picMkLst>
        </pc:picChg>
      </pc:sldChg>
      <pc:sldChg chg="addSp delSp modSp mod setBg">
        <pc:chgData name="Yash Jayesh Bhalawala" userId="a3917879-0f5c-4ee3-aa1e-eb1d2bdf8198" providerId="ADAL" clId="{59A968A6-BF1E-4049-96A7-BDA37871ABF7}" dt="2025-07-11T11:59:15.880" v="160" actId="26606"/>
        <pc:sldMkLst>
          <pc:docMk/>
          <pc:sldMk cId="1001176572" sldId="259"/>
        </pc:sldMkLst>
        <pc:spChg chg="mod">
          <ac:chgData name="Yash Jayesh Bhalawala" userId="a3917879-0f5c-4ee3-aa1e-eb1d2bdf8198" providerId="ADAL" clId="{59A968A6-BF1E-4049-96A7-BDA37871ABF7}" dt="2025-07-11T11:56:25.884" v="157" actId="26606"/>
          <ac:spMkLst>
            <pc:docMk/>
            <pc:sldMk cId="1001176572" sldId="259"/>
            <ac:spMk id="3" creationId="{BC226C9C-EA43-73C9-533E-D177DC24AE18}"/>
          </ac:spMkLst>
        </pc:spChg>
        <pc:spChg chg="mod">
          <ac:chgData name="Yash Jayesh Bhalawala" userId="a3917879-0f5c-4ee3-aa1e-eb1d2bdf8198" providerId="ADAL" clId="{59A968A6-BF1E-4049-96A7-BDA37871ABF7}" dt="2025-07-11T11:56:25.884" v="157" actId="26606"/>
          <ac:spMkLst>
            <pc:docMk/>
            <pc:sldMk cId="1001176572" sldId="259"/>
            <ac:spMk id="4" creationId="{47D2AF83-5995-18A7-1350-3D4193E4B9CF}"/>
          </ac:spMkLst>
        </pc:spChg>
        <pc:spChg chg="add del mod ord">
          <ac:chgData name="Yash Jayesh Bhalawala" userId="a3917879-0f5c-4ee3-aa1e-eb1d2bdf8198" providerId="ADAL" clId="{59A968A6-BF1E-4049-96A7-BDA37871ABF7}" dt="2025-07-11T11:59:15.880" v="160" actId="26606"/>
          <ac:spMkLst>
            <pc:docMk/>
            <pc:sldMk cId="1001176572" sldId="259"/>
            <ac:spMk id="5" creationId="{B6A717C9-F285-CF04-D8AB-96298A74608F}"/>
          </ac:spMkLst>
        </pc:spChg>
        <pc:spChg chg="add">
          <ac:chgData name="Yash Jayesh Bhalawala" userId="a3917879-0f5c-4ee3-aa1e-eb1d2bdf8198" providerId="ADAL" clId="{59A968A6-BF1E-4049-96A7-BDA37871ABF7}" dt="2025-07-11T11:56:25.884" v="157" actId="26606"/>
          <ac:spMkLst>
            <pc:docMk/>
            <pc:sldMk cId="1001176572" sldId="259"/>
            <ac:spMk id="10" creationId="{5A0118C5-4F8D-4CF4-BADD-53FEACC6C42A}"/>
          </ac:spMkLst>
        </pc:spChg>
        <pc:spChg chg="add">
          <ac:chgData name="Yash Jayesh Bhalawala" userId="a3917879-0f5c-4ee3-aa1e-eb1d2bdf8198" providerId="ADAL" clId="{59A968A6-BF1E-4049-96A7-BDA37871ABF7}" dt="2025-07-11T11:56:25.884" v="157" actId="26606"/>
          <ac:spMkLst>
            <pc:docMk/>
            <pc:sldMk cId="1001176572" sldId="259"/>
            <ac:spMk id="12" creationId="{52D7FCC1-2D52-49CE-A986-EE6E0CA64957}"/>
          </ac:spMkLst>
        </pc:spChg>
        <pc:spChg chg="add">
          <ac:chgData name="Yash Jayesh Bhalawala" userId="a3917879-0f5c-4ee3-aa1e-eb1d2bdf8198" providerId="ADAL" clId="{59A968A6-BF1E-4049-96A7-BDA37871ABF7}" dt="2025-07-11T11:56:25.884" v="157" actId="26606"/>
          <ac:spMkLst>
            <pc:docMk/>
            <pc:sldMk cId="1001176572" sldId="259"/>
            <ac:spMk id="14" creationId="{28C3CACD-E5A7-4AAC-AE47-75CF7D30FF7C}"/>
          </ac:spMkLst>
        </pc:spChg>
        <pc:grpChg chg="add">
          <ac:chgData name="Yash Jayesh Bhalawala" userId="a3917879-0f5c-4ee3-aa1e-eb1d2bdf8198" providerId="ADAL" clId="{59A968A6-BF1E-4049-96A7-BDA37871ABF7}" dt="2025-07-11T11:56:25.884" v="157" actId="26606"/>
          <ac:grpSpMkLst>
            <pc:docMk/>
            <pc:sldMk cId="1001176572" sldId="259"/>
            <ac:grpSpMk id="16" creationId="{3A35C15A-135A-4FD3-BA11-A046CFA3907A}"/>
          </ac:grpSpMkLst>
        </pc:grpChg>
        <pc:grpChg chg="add">
          <ac:chgData name="Yash Jayesh Bhalawala" userId="a3917879-0f5c-4ee3-aa1e-eb1d2bdf8198" providerId="ADAL" clId="{59A968A6-BF1E-4049-96A7-BDA37871ABF7}" dt="2025-07-11T11:56:25.884" v="157" actId="26606"/>
          <ac:grpSpMkLst>
            <pc:docMk/>
            <pc:sldMk cId="1001176572" sldId="259"/>
            <ac:grpSpMk id="24" creationId="{03AF83E4-4DE2-499C-9F36-0279E7E4FBBE}"/>
          </ac:grpSpMkLst>
        </pc:grpChg>
        <pc:graphicFrameChg chg="add">
          <ac:chgData name="Yash Jayesh Bhalawala" userId="a3917879-0f5c-4ee3-aa1e-eb1d2bdf8198" providerId="ADAL" clId="{59A968A6-BF1E-4049-96A7-BDA37871ABF7}" dt="2025-07-11T11:59:15.880" v="160" actId="26606"/>
          <ac:graphicFrameMkLst>
            <pc:docMk/>
            <pc:sldMk cId="1001176572" sldId="259"/>
            <ac:graphicFrameMk id="366" creationId="{53972858-BFB0-5967-79CC-7332D944978C}"/>
          </ac:graphicFrameMkLst>
        </pc:graphicFrameChg>
        <pc:picChg chg="add mod">
          <ac:chgData name="Yash Jayesh Bhalawala" userId="a3917879-0f5c-4ee3-aa1e-eb1d2bdf8198" providerId="ADAL" clId="{59A968A6-BF1E-4049-96A7-BDA37871ABF7}" dt="2025-07-11T11:56:35.182" v="159" actId="1038"/>
          <ac:picMkLst>
            <pc:docMk/>
            <pc:sldMk cId="1001176572" sldId="259"/>
            <ac:picMk id="2" creationId="{A41DF224-60D8-62AB-C305-569D2DF39811}"/>
          </ac:picMkLst>
        </pc:picChg>
      </pc:sldChg>
      <pc:sldChg chg="addSp delSp modSp del mod">
        <pc:chgData name="Yash Jayesh Bhalawala" userId="a3917879-0f5c-4ee3-aa1e-eb1d2bdf8198" providerId="ADAL" clId="{59A968A6-BF1E-4049-96A7-BDA37871ABF7}" dt="2025-07-11T12:03:02.458" v="227" actId="47"/>
        <pc:sldMkLst>
          <pc:docMk/>
          <pc:sldMk cId="3672434493" sldId="260"/>
        </pc:sldMkLst>
        <pc:spChg chg="del mod">
          <ac:chgData name="Yash Jayesh Bhalawala" userId="a3917879-0f5c-4ee3-aa1e-eb1d2bdf8198" providerId="ADAL" clId="{59A968A6-BF1E-4049-96A7-BDA37871ABF7}" dt="2025-07-11T12:01:42.708" v="180"/>
          <ac:spMkLst>
            <pc:docMk/>
            <pc:sldMk cId="3672434493" sldId="260"/>
            <ac:spMk id="4" creationId="{7BA3323B-C7DE-CBF8-21E0-FE3A7824F7F9}"/>
          </ac:spMkLst>
        </pc:spChg>
        <pc:picChg chg="add mod">
          <ac:chgData name="Yash Jayesh Bhalawala" userId="a3917879-0f5c-4ee3-aa1e-eb1d2bdf8198" providerId="ADAL" clId="{59A968A6-BF1E-4049-96A7-BDA37871ABF7}" dt="2025-07-11T11:29:29.485" v="11"/>
          <ac:picMkLst>
            <pc:docMk/>
            <pc:sldMk cId="3672434493" sldId="260"/>
            <ac:picMk id="2" creationId="{F557E05D-82FA-DE91-EC59-47E62C870DEE}"/>
          </ac:picMkLst>
        </pc:picChg>
      </pc:sldChg>
      <pc:sldChg chg="addSp modSp del mod">
        <pc:chgData name="Yash Jayesh Bhalawala" userId="a3917879-0f5c-4ee3-aa1e-eb1d2bdf8198" providerId="ADAL" clId="{59A968A6-BF1E-4049-96A7-BDA37871ABF7}" dt="2025-07-11T12:04:25.398" v="354" actId="47"/>
        <pc:sldMkLst>
          <pc:docMk/>
          <pc:sldMk cId="681925516" sldId="261"/>
        </pc:sldMkLst>
        <pc:spChg chg="mod">
          <ac:chgData name="Yash Jayesh Bhalawala" userId="a3917879-0f5c-4ee3-aa1e-eb1d2bdf8198" providerId="ADAL" clId="{59A968A6-BF1E-4049-96A7-BDA37871ABF7}" dt="2025-07-11T12:04:08.983" v="322" actId="21"/>
          <ac:spMkLst>
            <pc:docMk/>
            <pc:sldMk cId="681925516" sldId="261"/>
            <ac:spMk id="4" creationId="{806BFBD1-EACE-11F2-FEBE-58860553EFED}"/>
          </ac:spMkLst>
        </pc:spChg>
        <pc:picChg chg="add mod">
          <ac:chgData name="Yash Jayesh Bhalawala" userId="a3917879-0f5c-4ee3-aa1e-eb1d2bdf8198" providerId="ADAL" clId="{59A968A6-BF1E-4049-96A7-BDA37871ABF7}" dt="2025-07-11T11:29:30.955" v="12"/>
          <ac:picMkLst>
            <pc:docMk/>
            <pc:sldMk cId="681925516" sldId="261"/>
            <ac:picMk id="2" creationId="{6FF3AC77-8F75-E878-34EB-6B8FBE5ACF22}"/>
          </ac:picMkLst>
        </pc:picChg>
      </pc:sldChg>
      <pc:sldChg chg="addSp delSp modSp del mod">
        <pc:chgData name="Yash Jayesh Bhalawala" userId="a3917879-0f5c-4ee3-aa1e-eb1d2bdf8198" providerId="ADAL" clId="{59A968A6-BF1E-4049-96A7-BDA37871ABF7}" dt="2025-07-11T12:06:24.577" v="428" actId="47"/>
        <pc:sldMkLst>
          <pc:docMk/>
          <pc:sldMk cId="417493519" sldId="262"/>
        </pc:sldMkLst>
        <pc:spChg chg="del mod">
          <ac:chgData name="Yash Jayesh Bhalawala" userId="a3917879-0f5c-4ee3-aa1e-eb1d2bdf8198" providerId="ADAL" clId="{59A968A6-BF1E-4049-96A7-BDA37871ABF7}" dt="2025-07-11T12:06:12.418" v="389"/>
          <ac:spMkLst>
            <pc:docMk/>
            <pc:sldMk cId="417493519" sldId="262"/>
            <ac:spMk id="4" creationId="{C11F83E5-67B1-A294-9AB4-7658CA528FDF}"/>
          </ac:spMkLst>
        </pc:spChg>
        <pc:picChg chg="add mod">
          <ac:chgData name="Yash Jayesh Bhalawala" userId="a3917879-0f5c-4ee3-aa1e-eb1d2bdf8198" providerId="ADAL" clId="{59A968A6-BF1E-4049-96A7-BDA37871ABF7}" dt="2025-07-11T11:29:34.783" v="13"/>
          <ac:picMkLst>
            <pc:docMk/>
            <pc:sldMk cId="417493519" sldId="262"/>
            <ac:picMk id="2" creationId="{BE08FD27-790B-B746-EE1A-DC16F841701E}"/>
          </ac:picMkLst>
        </pc:picChg>
      </pc:sldChg>
      <pc:sldChg chg="addSp delSp modSp del mod">
        <pc:chgData name="Yash Jayesh Bhalawala" userId="a3917879-0f5c-4ee3-aa1e-eb1d2bdf8198" providerId="ADAL" clId="{59A968A6-BF1E-4049-96A7-BDA37871ABF7}" dt="2025-07-11T12:07:45.962" v="448" actId="47"/>
        <pc:sldMkLst>
          <pc:docMk/>
          <pc:sldMk cId="4248323232" sldId="263"/>
        </pc:sldMkLst>
        <pc:spChg chg="del mod">
          <ac:chgData name="Yash Jayesh Bhalawala" userId="a3917879-0f5c-4ee3-aa1e-eb1d2bdf8198" providerId="ADAL" clId="{59A968A6-BF1E-4049-96A7-BDA37871ABF7}" dt="2025-07-11T12:07:15.208" v="434"/>
          <ac:spMkLst>
            <pc:docMk/>
            <pc:sldMk cId="4248323232" sldId="263"/>
            <ac:spMk id="4" creationId="{B9068513-8F72-EA8D-763D-26B7518CCC5F}"/>
          </ac:spMkLst>
        </pc:spChg>
        <pc:spChg chg="add del mod">
          <ac:chgData name="Yash Jayesh Bhalawala" userId="a3917879-0f5c-4ee3-aa1e-eb1d2bdf8198" providerId="ADAL" clId="{59A968A6-BF1E-4049-96A7-BDA37871ABF7}" dt="2025-07-11T12:07:39.720" v="446"/>
          <ac:spMkLst>
            <pc:docMk/>
            <pc:sldMk cId="4248323232" sldId="263"/>
            <ac:spMk id="5" creationId="{724B6AE5-B0C6-3C90-CB01-E325FAC72130}"/>
          </ac:spMkLst>
        </pc:spChg>
        <pc:picChg chg="add mod">
          <ac:chgData name="Yash Jayesh Bhalawala" userId="a3917879-0f5c-4ee3-aa1e-eb1d2bdf8198" providerId="ADAL" clId="{59A968A6-BF1E-4049-96A7-BDA37871ABF7}" dt="2025-07-11T11:29:35.793" v="14"/>
          <ac:picMkLst>
            <pc:docMk/>
            <pc:sldMk cId="4248323232" sldId="263"/>
            <ac:picMk id="2" creationId="{9349FADC-163F-ACA5-0C8B-ECF4E9021115}"/>
          </ac:picMkLst>
        </pc:picChg>
      </pc:sldChg>
      <pc:sldChg chg="addSp modSp del mod">
        <pc:chgData name="Yash Jayesh Bhalawala" userId="a3917879-0f5c-4ee3-aa1e-eb1d2bdf8198" providerId="ADAL" clId="{59A968A6-BF1E-4049-96A7-BDA37871ABF7}" dt="2025-07-11T12:09:05.662" v="467" actId="47"/>
        <pc:sldMkLst>
          <pc:docMk/>
          <pc:sldMk cId="3129869461" sldId="264"/>
        </pc:sldMkLst>
        <pc:spChg chg="mod">
          <ac:chgData name="Yash Jayesh Bhalawala" userId="a3917879-0f5c-4ee3-aa1e-eb1d2bdf8198" providerId="ADAL" clId="{59A968A6-BF1E-4049-96A7-BDA37871ABF7}" dt="2025-07-11T12:09:01.238" v="465" actId="21"/>
          <ac:spMkLst>
            <pc:docMk/>
            <pc:sldMk cId="3129869461" sldId="264"/>
            <ac:spMk id="4" creationId="{505BF1D9-E5AF-5978-CEB1-DBE6603EAF7F}"/>
          </ac:spMkLst>
        </pc:spChg>
        <pc:picChg chg="add mod">
          <ac:chgData name="Yash Jayesh Bhalawala" userId="a3917879-0f5c-4ee3-aa1e-eb1d2bdf8198" providerId="ADAL" clId="{59A968A6-BF1E-4049-96A7-BDA37871ABF7}" dt="2025-07-11T11:29:38.600" v="15"/>
          <ac:picMkLst>
            <pc:docMk/>
            <pc:sldMk cId="3129869461" sldId="264"/>
            <ac:picMk id="2" creationId="{F06F4E36-20CC-D94E-6066-2D3088289882}"/>
          </ac:picMkLst>
        </pc:picChg>
      </pc:sldChg>
      <pc:sldChg chg="addSp delSp modSp del mod">
        <pc:chgData name="Yash Jayesh Bhalawala" userId="a3917879-0f5c-4ee3-aa1e-eb1d2bdf8198" providerId="ADAL" clId="{59A968A6-BF1E-4049-96A7-BDA37871ABF7}" dt="2025-07-11T12:12:07.424" v="496" actId="47"/>
        <pc:sldMkLst>
          <pc:docMk/>
          <pc:sldMk cId="2830091255" sldId="265"/>
        </pc:sldMkLst>
        <pc:spChg chg="add del mod">
          <ac:chgData name="Yash Jayesh Bhalawala" userId="a3917879-0f5c-4ee3-aa1e-eb1d2bdf8198" providerId="ADAL" clId="{59A968A6-BF1E-4049-96A7-BDA37871ABF7}" dt="2025-07-11T12:10:08.319" v="485"/>
          <ac:spMkLst>
            <pc:docMk/>
            <pc:sldMk cId="2830091255" sldId="265"/>
            <ac:spMk id="4" creationId="{1BBCE75D-F35B-49EA-E1F9-662BA4F125EE}"/>
          </ac:spMkLst>
        </pc:spChg>
        <pc:graphicFrameChg chg="add del">
          <ac:chgData name="Yash Jayesh Bhalawala" userId="a3917879-0f5c-4ee3-aa1e-eb1d2bdf8198" providerId="ADAL" clId="{59A968A6-BF1E-4049-96A7-BDA37871ABF7}" dt="2025-07-11T11:37:19.139" v="150" actId="26606"/>
          <ac:graphicFrameMkLst>
            <pc:docMk/>
            <pc:sldMk cId="2830091255" sldId="265"/>
            <ac:graphicFrameMk id="6" creationId="{600E15BC-54F8-0AA7-1700-A06F05F7A1A7}"/>
          </ac:graphicFrameMkLst>
        </pc:graphicFrameChg>
        <pc:picChg chg="add mod">
          <ac:chgData name="Yash Jayesh Bhalawala" userId="a3917879-0f5c-4ee3-aa1e-eb1d2bdf8198" providerId="ADAL" clId="{59A968A6-BF1E-4049-96A7-BDA37871ABF7}" dt="2025-07-11T11:29:40.213" v="16"/>
          <ac:picMkLst>
            <pc:docMk/>
            <pc:sldMk cId="2830091255" sldId="265"/>
            <ac:picMk id="2" creationId="{31111F37-C914-C93F-21F9-36FBE1230761}"/>
          </ac:picMkLst>
        </pc:picChg>
      </pc:sldChg>
      <pc:sldChg chg="addSp modSp mod setBg">
        <pc:chgData name="Yash Jayesh Bhalawala" userId="a3917879-0f5c-4ee3-aa1e-eb1d2bdf8198" providerId="ADAL" clId="{59A968A6-BF1E-4049-96A7-BDA37871ABF7}" dt="2025-07-11T11:37:55.308" v="152" actId="26606"/>
        <pc:sldMkLst>
          <pc:docMk/>
          <pc:sldMk cId="4008404837" sldId="267"/>
        </pc:sldMkLst>
        <pc:spChg chg="mod">
          <ac:chgData name="Yash Jayesh Bhalawala" userId="a3917879-0f5c-4ee3-aa1e-eb1d2bdf8198" providerId="ADAL" clId="{59A968A6-BF1E-4049-96A7-BDA37871ABF7}" dt="2025-07-11T11:37:55.308" v="152" actId="26606"/>
          <ac:spMkLst>
            <pc:docMk/>
            <pc:sldMk cId="4008404837" sldId="267"/>
            <ac:spMk id="3" creationId="{2724EE03-6C21-B9DF-C328-60A8F414BE93}"/>
          </ac:spMkLst>
        </pc:spChg>
        <pc:spChg chg="mod">
          <ac:chgData name="Yash Jayesh Bhalawala" userId="a3917879-0f5c-4ee3-aa1e-eb1d2bdf8198" providerId="ADAL" clId="{59A968A6-BF1E-4049-96A7-BDA37871ABF7}" dt="2025-07-11T11:37:55.308" v="152" actId="26606"/>
          <ac:spMkLst>
            <pc:docMk/>
            <pc:sldMk cId="4008404837" sldId="267"/>
            <ac:spMk id="4" creationId="{F9FF4296-7822-492C-8E4A-A2C1A0C348E4}"/>
          </ac:spMkLst>
        </pc:spChg>
        <pc:spChg chg="add">
          <ac:chgData name="Yash Jayesh Bhalawala" userId="a3917879-0f5c-4ee3-aa1e-eb1d2bdf8198" providerId="ADAL" clId="{59A968A6-BF1E-4049-96A7-BDA37871ABF7}" dt="2025-07-11T11:37:55.308" v="152" actId="26606"/>
          <ac:spMkLst>
            <pc:docMk/>
            <pc:sldMk cId="4008404837" sldId="267"/>
            <ac:spMk id="9" creationId="{8555C5B3-193A-4749-9AFD-682E53CDDE8F}"/>
          </ac:spMkLst>
        </pc:spChg>
        <pc:spChg chg="add">
          <ac:chgData name="Yash Jayesh Bhalawala" userId="a3917879-0f5c-4ee3-aa1e-eb1d2bdf8198" providerId="ADAL" clId="{59A968A6-BF1E-4049-96A7-BDA37871ABF7}" dt="2025-07-11T11:37:55.308" v="152" actId="26606"/>
          <ac:spMkLst>
            <pc:docMk/>
            <pc:sldMk cId="4008404837" sldId="267"/>
            <ac:spMk id="11" creationId="{2EAE06A6-F76A-41C9-827A-C561B004485C}"/>
          </ac:spMkLst>
        </pc:spChg>
        <pc:spChg chg="add">
          <ac:chgData name="Yash Jayesh Bhalawala" userId="a3917879-0f5c-4ee3-aa1e-eb1d2bdf8198" providerId="ADAL" clId="{59A968A6-BF1E-4049-96A7-BDA37871ABF7}" dt="2025-07-11T11:37:55.308" v="152" actId="26606"/>
          <ac:spMkLst>
            <pc:docMk/>
            <pc:sldMk cId="4008404837" sldId="267"/>
            <ac:spMk id="13" creationId="{89F9D4E8-0639-444B-949B-9518585061AF}"/>
          </ac:spMkLst>
        </pc:spChg>
        <pc:spChg chg="add">
          <ac:chgData name="Yash Jayesh Bhalawala" userId="a3917879-0f5c-4ee3-aa1e-eb1d2bdf8198" providerId="ADAL" clId="{59A968A6-BF1E-4049-96A7-BDA37871ABF7}" dt="2025-07-11T11:37:55.308" v="152" actId="26606"/>
          <ac:spMkLst>
            <pc:docMk/>
            <pc:sldMk cId="4008404837" sldId="267"/>
            <ac:spMk id="15" creationId="{7E3DA7A2-ED70-4BBA-AB72-00AD461FA405}"/>
          </ac:spMkLst>
        </pc:spChg>
        <pc:spChg chg="add">
          <ac:chgData name="Yash Jayesh Bhalawala" userId="a3917879-0f5c-4ee3-aa1e-eb1d2bdf8198" providerId="ADAL" clId="{59A968A6-BF1E-4049-96A7-BDA37871ABF7}" dt="2025-07-11T11:37:55.308" v="152" actId="26606"/>
          <ac:spMkLst>
            <pc:docMk/>
            <pc:sldMk cId="4008404837" sldId="267"/>
            <ac:spMk id="17" creationId="{FC485432-3647-4218-B5D3-15D3FA222B13}"/>
          </ac:spMkLst>
        </pc:spChg>
        <pc:spChg chg="add">
          <ac:chgData name="Yash Jayesh Bhalawala" userId="a3917879-0f5c-4ee3-aa1e-eb1d2bdf8198" providerId="ADAL" clId="{59A968A6-BF1E-4049-96A7-BDA37871ABF7}" dt="2025-07-11T11:37:55.308" v="152" actId="26606"/>
          <ac:spMkLst>
            <pc:docMk/>
            <pc:sldMk cId="4008404837" sldId="267"/>
            <ac:spMk id="19" creationId="{F4AFDDCA-6ABA-4D23-8A5C-1BF0F4308148}"/>
          </ac:spMkLst>
        </pc:spChg>
        <pc:picChg chg="add mod">
          <ac:chgData name="Yash Jayesh Bhalawala" userId="a3917879-0f5c-4ee3-aa1e-eb1d2bdf8198" providerId="ADAL" clId="{59A968A6-BF1E-4049-96A7-BDA37871ABF7}" dt="2025-07-11T11:37:55.308" v="152" actId="26606"/>
          <ac:picMkLst>
            <pc:docMk/>
            <pc:sldMk cId="4008404837" sldId="267"/>
            <ac:picMk id="2" creationId="{1FCD7956-27A2-C92A-6505-DCA1B94C715F}"/>
          </ac:picMkLst>
        </pc:picChg>
      </pc:sldChg>
      <pc:sldChg chg="addSp delSp modSp new del mod">
        <pc:chgData name="Yash Jayesh Bhalawala" userId="a3917879-0f5c-4ee3-aa1e-eb1d2bdf8198" providerId="ADAL" clId="{59A968A6-BF1E-4049-96A7-BDA37871ABF7}" dt="2025-07-11T11:36:58.849" v="148" actId="47"/>
        <pc:sldMkLst>
          <pc:docMk/>
          <pc:sldMk cId="2997544812" sldId="268"/>
        </pc:sldMkLst>
        <pc:spChg chg="del mod">
          <ac:chgData name="Yash Jayesh Bhalawala" userId="a3917879-0f5c-4ee3-aa1e-eb1d2bdf8198" providerId="ADAL" clId="{59A968A6-BF1E-4049-96A7-BDA37871ABF7}" dt="2025-07-11T11:36:54.723" v="146" actId="478"/>
          <ac:spMkLst>
            <pc:docMk/>
            <pc:sldMk cId="2997544812" sldId="268"/>
            <ac:spMk id="2" creationId="{EB8B53B3-D2B1-E7BA-11F8-799B64A509E7}"/>
          </ac:spMkLst>
        </pc:spChg>
        <pc:spChg chg="del">
          <ac:chgData name="Yash Jayesh Bhalawala" userId="a3917879-0f5c-4ee3-aa1e-eb1d2bdf8198" providerId="ADAL" clId="{59A968A6-BF1E-4049-96A7-BDA37871ABF7}" dt="2025-07-11T11:36:52.351" v="144" actId="478"/>
          <ac:spMkLst>
            <pc:docMk/>
            <pc:sldMk cId="2997544812" sldId="268"/>
            <ac:spMk id="3" creationId="{0CF02E86-81CD-50CC-B873-FA07C1BCD478}"/>
          </ac:spMkLst>
        </pc:spChg>
        <pc:picChg chg="add mod">
          <ac:chgData name="Yash Jayesh Bhalawala" userId="a3917879-0f5c-4ee3-aa1e-eb1d2bdf8198" providerId="ADAL" clId="{59A968A6-BF1E-4049-96A7-BDA37871ABF7}" dt="2025-07-11T11:36:00.219" v="143"/>
          <ac:picMkLst>
            <pc:docMk/>
            <pc:sldMk cId="2997544812" sldId="268"/>
            <ac:picMk id="5" creationId="{EE8443EA-9224-9EAA-95B5-291ED880DD39}"/>
          </ac:picMkLst>
        </pc:picChg>
      </pc:sldChg>
      <pc:sldChg chg="add">
        <pc:chgData name="Yash Jayesh Bhalawala" userId="a3917879-0f5c-4ee3-aa1e-eb1d2bdf8198" providerId="ADAL" clId="{59A968A6-BF1E-4049-96A7-BDA37871ABF7}" dt="2025-07-11T11:36:56.019" v="147"/>
        <pc:sldMkLst>
          <pc:docMk/>
          <pc:sldMk cId="500157496" sldId="269"/>
        </pc:sldMkLst>
      </pc:sldChg>
      <pc:sldChg chg="modSp add mod">
        <pc:chgData name="Yash Jayesh Bhalawala" userId="a3917879-0f5c-4ee3-aa1e-eb1d2bdf8198" providerId="ADAL" clId="{59A968A6-BF1E-4049-96A7-BDA37871ABF7}" dt="2025-07-11T12:01:49.842" v="226"/>
        <pc:sldMkLst>
          <pc:docMk/>
          <pc:sldMk cId="3625167753" sldId="270"/>
        </pc:sldMkLst>
        <pc:spChg chg="mod">
          <ac:chgData name="Yash Jayesh Bhalawala" userId="a3917879-0f5c-4ee3-aa1e-eb1d2bdf8198" providerId="ADAL" clId="{59A968A6-BF1E-4049-96A7-BDA37871ABF7}" dt="2025-07-11T12:01:19.589" v="173" actId="1076"/>
          <ac:spMkLst>
            <pc:docMk/>
            <pc:sldMk cId="3625167753" sldId="270"/>
            <ac:spMk id="4" creationId="{AC9CF0DA-73E2-F51C-DF17-E9EB6CC659DA}"/>
          </ac:spMkLst>
        </pc:spChg>
        <pc:graphicFrameChg chg="mod">
          <ac:chgData name="Yash Jayesh Bhalawala" userId="a3917879-0f5c-4ee3-aa1e-eb1d2bdf8198" providerId="ADAL" clId="{59A968A6-BF1E-4049-96A7-BDA37871ABF7}" dt="2025-07-11T12:01:49.842" v="226"/>
          <ac:graphicFrameMkLst>
            <pc:docMk/>
            <pc:sldMk cId="3625167753" sldId="270"/>
            <ac:graphicFrameMk id="366" creationId="{12AC6ABF-D71F-3FD5-4F53-432967A1A71B}"/>
          </ac:graphicFrameMkLst>
        </pc:graphicFrameChg>
      </pc:sldChg>
      <pc:sldChg chg="add del">
        <pc:chgData name="Yash Jayesh Bhalawala" userId="a3917879-0f5c-4ee3-aa1e-eb1d2bdf8198" providerId="ADAL" clId="{59A968A6-BF1E-4049-96A7-BDA37871ABF7}" dt="2025-07-11T12:00:29.381" v="164"/>
        <pc:sldMkLst>
          <pc:docMk/>
          <pc:sldMk cId="4222050883" sldId="270"/>
        </pc:sldMkLst>
      </pc:sldChg>
      <pc:sldChg chg="modSp add mod ord">
        <pc:chgData name="Yash Jayesh Bhalawala" userId="a3917879-0f5c-4ee3-aa1e-eb1d2bdf8198" providerId="ADAL" clId="{59A968A6-BF1E-4049-96A7-BDA37871ABF7}" dt="2025-07-11T12:05:11.276" v="356" actId="1076"/>
        <pc:sldMkLst>
          <pc:docMk/>
          <pc:sldMk cId="2458305335" sldId="271"/>
        </pc:sldMkLst>
        <pc:spChg chg="mod">
          <ac:chgData name="Yash Jayesh Bhalawala" userId="a3917879-0f5c-4ee3-aa1e-eb1d2bdf8198" providerId="ADAL" clId="{59A968A6-BF1E-4049-96A7-BDA37871ABF7}" dt="2025-07-11T12:05:11.276" v="356" actId="1076"/>
          <ac:spMkLst>
            <pc:docMk/>
            <pc:sldMk cId="2458305335" sldId="271"/>
            <ac:spMk id="5" creationId="{8FFAAB7D-92DF-005F-A6E8-20E8899E7769}"/>
          </ac:spMkLst>
        </pc:spChg>
        <pc:graphicFrameChg chg="mod modGraphic">
          <ac:chgData name="Yash Jayesh Bhalawala" userId="a3917879-0f5c-4ee3-aa1e-eb1d2bdf8198" providerId="ADAL" clId="{59A968A6-BF1E-4049-96A7-BDA37871ABF7}" dt="2025-07-11T12:05:06.552" v="355" actId="26606"/>
          <ac:graphicFrameMkLst>
            <pc:docMk/>
            <pc:sldMk cId="2458305335" sldId="271"/>
            <ac:graphicFrameMk id="366" creationId="{1BD2265B-1189-DAC3-2380-FCA1D86BCEE2}"/>
          </ac:graphicFrameMkLst>
        </pc:graphicFrameChg>
      </pc:sldChg>
      <pc:sldChg chg="addSp delSp add del setBg delDesignElem">
        <pc:chgData name="Yash Jayesh Bhalawala" userId="a3917879-0f5c-4ee3-aa1e-eb1d2bdf8198" providerId="ADAL" clId="{59A968A6-BF1E-4049-96A7-BDA37871ABF7}" dt="2025-07-11T12:03:11.514" v="230"/>
        <pc:sldMkLst>
          <pc:docMk/>
          <pc:sldMk cId="3075367648" sldId="271"/>
        </pc:sldMkLst>
        <pc:spChg chg="add del">
          <ac:chgData name="Yash Jayesh Bhalawala" userId="a3917879-0f5c-4ee3-aa1e-eb1d2bdf8198" providerId="ADAL" clId="{59A968A6-BF1E-4049-96A7-BDA37871ABF7}" dt="2025-07-11T12:03:11.514" v="230"/>
          <ac:spMkLst>
            <pc:docMk/>
            <pc:sldMk cId="3075367648" sldId="271"/>
            <ac:spMk id="10" creationId="{14A90EAD-0783-4092-752E-32BF99D2113B}"/>
          </ac:spMkLst>
        </pc:spChg>
        <pc:spChg chg="add del">
          <ac:chgData name="Yash Jayesh Bhalawala" userId="a3917879-0f5c-4ee3-aa1e-eb1d2bdf8198" providerId="ADAL" clId="{59A968A6-BF1E-4049-96A7-BDA37871ABF7}" dt="2025-07-11T12:03:11.514" v="230"/>
          <ac:spMkLst>
            <pc:docMk/>
            <pc:sldMk cId="3075367648" sldId="271"/>
            <ac:spMk id="12" creationId="{9D079498-5F53-4955-C92D-BA0C2C842C5B}"/>
          </ac:spMkLst>
        </pc:spChg>
        <pc:spChg chg="add del">
          <ac:chgData name="Yash Jayesh Bhalawala" userId="a3917879-0f5c-4ee3-aa1e-eb1d2bdf8198" providerId="ADAL" clId="{59A968A6-BF1E-4049-96A7-BDA37871ABF7}" dt="2025-07-11T12:03:11.514" v="230"/>
          <ac:spMkLst>
            <pc:docMk/>
            <pc:sldMk cId="3075367648" sldId="271"/>
            <ac:spMk id="14" creationId="{E3FE85EE-AD21-7B3F-474C-5525ECEC79D7}"/>
          </ac:spMkLst>
        </pc:spChg>
        <pc:grpChg chg="add del">
          <ac:chgData name="Yash Jayesh Bhalawala" userId="a3917879-0f5c-4ee3-aa1e-eb1d2bdf8198" providerId="ADAL" clId="{59A968A6-BF1E-4049-96A7-BDA37871ABF7}" dt="2025-07-11T12:03:11.514" v="230"/>
          <ac:grpSpMkLst>
            <pc:docMk/>
            <pc:sldMk cId="3075367648" sldId="271"/>
            <ac:grpSpMk id="16" creationId="{B7C7A4DA-B4CF-56F8-8178-7D7ED7CE7EB5}"/>
          </ac:grpSpMkLst>
        </pc:grpChg>
        <pc:grpChg chg="add del">
          <ac:chgData name="Yash Jayesh Bhalawala" userId="a3917879-0f5c-4ee3-aa1e-eb1d2bdf8198" providerId="ADAL" clId="{59A968A6-BF1E-4049-96A7-BDA37871ABF7}" dt="2025-07-11T12:03:11.514" v="230"/>
          <ac:grpSpMkLst>
            <pc:docMk/>
            <pc:sldMk cId="3075367648" sldId="271"/>
            <ac:grpSpMk id="24" creationId="{5819DB12-529A-D1F8-FFEC-CF3093C06BF2}"/>
          </ac:grpSpMkLst>
        </pc:grpChg>
      </pc:sldChg>
      <pc:sldChg chg="modSp add mod ord">
        <pc:chgData name="Yash Jayesh Bhalawala" userId="a3917879-0f5c-4ee3-aa1e-eb1d2bdf8198" providerId="ADAL" clId="{59A968A6-BF1E-4049-96A7-BDA37871ABF7}" dt="2025-07-11T12:06:21.051" v="427"/>
        <pc:sldMkLst>
          <pc:docMk/>
          <pc:sldMk cId="1329763986" sldId="272"/>
        </pc:sldMkLst>
        <pc:spChg chg="mod">
          <ac:chgData name="Yash Jayesh Bhalawala" userId="a3917879-0f5c-4ee3-aa1e-eb1d2bdf8198" providerId="ADAL" clId="{59A968A6-BF1E-4049-96A7-BDA37871ABF7}" dt="2025-07-11T12:05:49.981" v="365"/>
          <ac:spMkLst>
            <pc:docMk/>
            <pc:sldMk cId="1329763986" sldId="272"/>
            <ac:spMk id="4" creationId="{1791FAE5-D58A-51BD-F8B5-3210922FC50A}"/>
          </ac:spMkLst>
        </pc:spChg>
        <pc:graphicFrameChg chg="mod">
          <ac:chgData name="Yash Jayesh Bhalawala" userId="a3917879-0f5c-4ee3-aa1e-eb1d2bdf8198" providerId="ADAL" clId="{59A968A6-BF1E-4049-96A7-BDA37871ABF7}" dt="2025-07-11T12:06:21.051" v="427"/>
          <ac:graphicFrameMkLst>
            <pc:docMk/>
            <pc:sldMk cId="1329763986" sldId="272"/>
            <ac:graphicFrameMk id="366" creationId="{E0F774FD-A9B2-6512-EDA4-F9A629DB225F}"/>
          </ac:graphicFrameMkLst>
        </pc:graphicFrameChg>
      </pc:sldChg>
      <pc:sldChg chg="modSp add mod ord">
        <pc:chgData name="Yash Jayesh Bhalawala" userId="a3917879-0f5c-4ee3-aa1e-eb1d2bdf8198" providerId="ADAL" clId="{59A968A6-BF1E-4049-96A7-BDA37871ABF7}" dt="2025-07-11T12:07:42.389" v="447"/>
        <pc:sldMkLst>
          <pc:docMk/>
          <pc:sldMk cId="4137328406" sldId="273"/>
        </pc:sldMkLst>
        <pc:spChg chg="mod">
          <ac:chgData name="Yash Jayesh Bhalawala" userId="a3917879-0f5c-4ee3-aa1e-eb1d2bdf8198" providerId="ADAL" clId="{59A968A6-BF1E-4049-96A7-BDA37871ABF7}" dt="2025-07-11T12:07:19.507" v="439"/>
          <ac:spMkLst>
            <pc:docMk/>
            <pc:sldMk cId="4137328406" sldId="273"/>
            <ac:spMk id="5" creationId="{E4238593-624A-8A5C-16FF-D3DFC4E2198D}"/>
          </ac:spMkLst>
        </pc:spChg>
        <pc:graphicFrameChg chg="mod">
          <ac:chgData name="Yash Jayesh Bhalawala" userId="a3917879-0f5c-4ee3-aa1e-eb1d2bdf8198" providerId="ADAL" clId="{59A968A6-BF1E-4049-96A7-BDA37871ABF7}" dt="2025-07-11T12:07:42.389" v="447"/>
          <ac:graphicFrameMkLst>
            <pc:docMk/>
            <pc:sldMk cId="4137328406" sldId="273"/>
            <ac:graphicFrameMk id="366" creationId="{62B92364-4D5D-EE9D-BAAD-6C3607373B0B}"/>
          </ac:graphicFrameMkLst>
        </pc:graphicFrameChg>
      </pc:sldChg>
      <pc:sldChg chg="modSp add mod ord">
        <pc:chgData name="Yash Jayesh Bhalawala" userId="a3917879-0f5c-4ee3-aa1e-eb1d2bdf8198" providerId="ADAL" clId="{59A968A6-BF1E-4049-96A7-BDA37871ABF7}" dt="2025-07-11T12:09:03.662" v="466"/>
        <pc:sldMkLst>
          <pc:docMk/>
          <pc:sldMk cId="1252891588" sldId="274"/>
        </pc:sldMkLst>
        <pc:spChg chg="mod">
          <ac:chgData name="Yash Jayesh Bhalawala" userId="a3917879-0f5c-4ee3-aa1e-eb1d2bdf8198" providerId="ADAL" clId="{59A968A6-BF1E-4049-96A7-BDA37871ABF7}" dt="2025-07-11T12:08:43.206" v="460" actId="1076"/>
          <ac:spMkLst>
            <pc:docMk/>
            <pc:sldMk cId="1252891588" sldId="274"/>
            <ac:spMk id="4" creationId="{6C5AB0B8-DF15-4628-86CF-EAD1FC069FA0}"/>
          </ac:spMkLst>
        </pc:spChg>
        <pc:graphicFrameChg chg="mod">
          <ac:chgData name="Yash Jayesh Bhalawala" userId="a3917879-0f5c-4ee3-aa1e-eb1d2bdf8198" providerId="ADAL" clId="{59A968A6-BF1E-4049-96A7-BDA37871ABF7}" dt="2025-07-11T12:09:03.662" v="466"/>
          <ac:graphicFrameMkLst>
            <pc:docMk/>
            <pc:sldMk cId="1252891588" sldId="274"/>
            <ac:graphicFrameMk id="366" creationId="{A918E575-7B25-D07F-8073-95BBA81F5B9A}"/>
          </ac:graphicFrameMkLst>
        </pc:graphicFrameChg>
      </pc:sldChg>
      <pc:sldChg chg="modSp add mod ord">
        <pc:chgData name="Yash Jayesh Bhalawala" userId="a3917879-0f5c-4ee3-aa1e-eb1d2bdf8198" providerId="ADAL" clId="{59A968A6-BF1E-4049-96A7-BDA37871ABF7}" dt="2025-07-11T12:12:01.734" v="495"/>
        <pc:sldMkLst>
          <pc:docMk/>
          <pc:sldMk cId="3512095219" sldId="275"/>
        </pc:sldMkLst>
        <pc:spChg chg="mod">
          <ac:chgData name="Yash Jayesh Bhalawala" userId="a3917879-0f5c-4ee3-aa1e-eb1d2bdf8198" providerId="ADAL" clId="{59A968A6-BF1E-4049-96A7-BDA37871ABF7}" dt="2025-07-11T12:09:38.646" v="478" actId="1076"/>
          <ac:spMkLst>
            <pc:docMk/>
            <pc:sldMk cId="3512095219" sldId="275"/>
            <ac:spMk id="5" creationId="{C719BE59-F45A-4FB1-43DB-22D5A30899EB}"/>
          </ac:spMkLst>
        </pc:spChg>
        <pc:graphicFrameChg chg="mod">
          <ac:chgData name="Yash Jayesh Bhalawala" userId="a3917879-0f5c-4ee3-aa1e-eb1d2bdf8198" providerId="ADAL" clId="{59A968A6-BF1E-4049-96A7-BDA37871ABF7}" dt="2025-07-11T12:12:01.734" v="495"/>
          <ac:graphicFrameMkLst>
            <pc:docMk/>
            <pc:sldMk cId="3512095219" sldId="275"/>
            <ac:graphicFrameMk id="366" creationId="{66F7F186-28A3-E6BA-EC7D-7ECCA29C691C}"/>
          </ac:graphicFrameMkLst>
        </pc:graphicFrame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14949-6482-4406-A823-EBD96209F7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565A8C-96D6-42E6-8894-C4BFF9138F2E}">
      <dgm:prSet/>
      <dgm:spPr/>
      <dgm:t>
        <a:bodyPr/>
        <a:lstStyle/>
        <a:p>
          <a:r>
            <a:rPr lang="en-US"/>
            <a:t>Clearly defined problem and significance</a:t>
          </a:r>
        </a:p>
      </dgm:t>
    </dgm:pt>
    <dgm:pt modelId="{80DA1503-9873-4FBF-A327-668C627D99A1}" type="parTrans" cxnId="{705AE9C1-944B-400C-B135-D31BCFC95775}">
      <dgm:prSet/>
      <dgm:spPr/>
      <dgm:t>
        <a:bodyPr/>
        <a:lstStyle/>
        <a:p>
          <a:endParaRPr lang="en-US"/>
        </a:p>
      </dgm:t>
    </dgm:pt>
    <dgm:pt modelId="{C2994F88-199F-4285-BEEF-14BE103C6255}" type="sibTrans" cxnId="{705AE9C1-944B-400C-B135-D31BCFC95775}">
      <dgm:prSet/>
      <dgm:spPr/>
      <dgm:t>
        <a:bodyPr/>
        <a:lstStyle/>
        <a:p>
          <a:endParaRPr lang="en-US"/>
        </a:p>
      </dgm:t>
    </dgm:pt>
    <dgm:pt modelId="{2525D71A-4029-46B6-9F2E-244CFDECE908}">
      <dgm:prSet/>
      <dgm:spPr/>
      <dgm:t>
        <a:bodyPr/>
        <a:lstStyle/>
        <a:p>
          <a:r>
            <a:rPr lang="en-US"/>
            <a:t>Unique and Viable Solution</a:t>
          </a:r>
        </a:p>
      </dgm:t>
    </dgm:pt>
    <dgm:pt modelId="{B99D0E2C-6FC7-48D2-9F29-1E75E59F3D16}" type="parTrans" cxnId="{BB92D2C4-9E39-4EC8-AABA-833048CD8404}">
      <dgm:prSet/>
      <dgm:spPr/>
      <dgm:t>
        <a:bodyPr/>
        <a:lstStyle/>
        <a:p>
          <a:endParaRPr lang="en-US"/>
        </a:p>
      </dgm:t>
    </dgm:pt>
    <dgm:pt modelId="{CDF3B4EE-984C-48C4-B483-1C4C0B03DAA2}" type="sibTrans" cxnId="{BB92D2C4-9E39-4EC8-AABA-833048CD8404}">
      <dgm:prSet/>
      <dgm:spPr/>
      <dgm:t>
        <a:bodyPr/>
        <a:lstStyle/>
        <a:p>
          <a:endParaRPr lang="en-US"/>
        </a:p>
      </dgm:t>
    </dgm:pt>
    <dgm:pt modelId="{AC6C660D-5B80-4650-A350-6A0D7C9A4003}">
      <dgm:prSet/>
      <dgm:spPr/>
      <dgm:t>
        <a:bodyPr/>
        <a:lstStyle/>
        <a:p>
          <a:r>
            <a:rPr lang="en-US"/>
            <a:t>Sustainability of revenue model</a:t>
          </a:r>
        </a:p>
      </dgm:t>
    </dgm:pt>
    <dgm:pt modelId="{32DD49E0-2612-4D31-B580-E69D41A0BCF0}" type="parTrans" cxnId="{1DD05E7B-40E9-490C-BEF0-D92134E1FADC}">
      <dgm:prSet/>
      <dgm:spPr/>
      <dgm:t>
        <a:bodyPr/>
        <a:lstStyle/>
        <a:p>
          <a:endParaRPr lang="en-US"/>
        </a:p>
      </dgm:t>
    </dgm:pt>
    <dgm:pt modelId="{2EB6073B-49CE-4976-B00E-5A825497097F}" type="sibTrans" cxnId="{1DD05E7B-40E9-490C-BEF0-D92134E1FADC}">
      <dgm:prSet/>
      <dgm:spPr/>
      <dgm:t>
        <a:bodyPr/>
        <a:lstStyle/>
        <a:p>
          <a:endParaRPr lang="en-US"/>
        </a:p>
      </dgm:t>
    </dgm:pt>
    <dgm:pt modelId="{6A7A9D92-FB92-4C28-B0EA-3F09C3CB2F76}" type="pres">
      <dgm:prSet presAssocID="{07D14949-6482-4406-A823-EBD96209F7A0}" presName="linear" presStyleCnt="0">
        <dgm:presLayoutVars>
          <dgm:animLvl val="lvl"/>
          <dgm:resizeHandles val="exact"/>
        </dgm:presLayoutVars>
      </dgm:prSet>
      <dgm:spPr/>
    </dgm:pt>
    <dgm:pt modelId="{51771B51-5615-45EF-9C63-25368FED4BB3}" type="pres">
      <dgm:prSet presAssocID="{C4565A8C-96D6-42E6-8894-C4BFF9138F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E00A08-C29C-438C-A961-CE1A081AB086}" type="pres">
      <dgm:prSet presAssocID="{C2994F88-199F-4285-BEEF-14BE103C6255}" presName="spacer" presStyleCnt="0"/>
      <dgm:spPr/>
    </dgm:pt>
    <dgm:pt modelId="{363CAC03-02F4-4A72-8792-57CD0656EB53}" type="pres">
      <dgm:prSet presAssocID="{2525D71A-4029-46B6-9F2E-244CFDECE9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F2E9D0-AE5D-47F2-A13C-ACBB2EB56BB2}" type="pres">
      <dgm:prSet presAssocID="{CDF3B4EE-984C-48C4-B483-1C4C0B03DAA2}" presName="spacer" presStyleCnt="0"/>
      <dgm:spPr/>
    </dgm:pt>
    <dgm:pt modelId="{E0BC7524-EE7C-42BB-8915-6E9D9695C7F9}" type="pres">
      <dgm:prSet presAssocID="{AC6C660D-5B80-4650-A350-6A0D7C9A40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C474631-4F29-44FF-8C2E-C7B758D6B636}" type="presOf" srcId="{AC6C660D-5B80-4650-A350-6A0D7C9A4003}" destId="{E0BC7524-EE7C-42BB-8915-6E9D9695C7F9}" srcOrd="0" destOrd="0" presId="urn:microsoft.com/office/officeart/2005/8/layout/vList2"/>
    <dgm:cxn modelId="{E7441F5E-7FB9-4543-9A21-E202AA5057EC}" type="presOf" srcId="{07D14949-6482-4406-A823-EBD96209F7A0}" destId="{6A7A9D92-FB92-4C28-B0EA-3F09C3CB2F76}" srcOrd="0" destOrd="0" presId="urn:microsoft.com/office/officeart/2005/8/layout/vList2"/>
    <dgm:cxn modelId="{1DD05E7B-40E9-490C-BEF0-D92134E1FADC}" srcId="{07D14949-6482-4406-A823-EBD96209F7A0}" destId="{AC6C660D-5B80-4650-A350-6A0D7C9A4003}" srcOrd="2" destOrd="0" parTransId="{32DD49E0-2612-4D31-B580-E69D41A0BCF0}" sibTransId="{2EB6073B-49CE-4976-B00E-5A825497097F}"/>
    <dgm:cxn modelId="{705AE9C1-944B-400C-B135-D31BCFC95775}" srcId="{07D14949-6482-4406-A823-EBD96209F7A0}" destId="{C4565A8C-96D6-42E6-8894-C4BFF9138F2E}" srcOrd="0" destOrd="0" parTransId="{80DA1503-9873-4FBF-A327-668C627D99A1}" sibTransId="{C2994F88-199F-4285-BEEF-14BE103C6255}"/>
    <dgm:cxn modelId="{BB92D2C4-9E39-4EC8-AABA-833048CD8404}" srcId="{07D14949-6482-4406-A823-EBD96209F7A0}" destId="{2525D71A-4029-46B6-9F2E-244CFDECE908}" srcOrd="1" destOrd="0" parTransId="{B99D0E2C-6FC7-48D2-9F29-1E75E59F3D16}" sibTransId="{CDF3B4EE-984C-48C4-B483-1C4C0B03DAA2}"/>
    <dgm:cxn modelId="{4B5267C9-A418-473A-862D-7E1763F7968C}" type="presOf" srcId="{C4565A8C-96D6-42E6-8894-C4BFF9138F2E}" destId="{51771B51-5615-45EF-9C63-25368FED4BB3}" srcOrd="0" destOrd="0" presId="urn:microsoft.com/office/officeart/2005/8/layout/vList2"/>
    <dgm:cxn modelId="{B4DD66FA-E4B1-40FE-B735-ED42EABBFE96}" type="presOf" srcId="{2525D71A-4029-46B6-9F2E-244CFDECE908}" destId="{363CAC03-02F4-4A72-8792-57CD0656EB53}" srcOrd="0" destOrd="0" presId="urn:microsoft.com/office/officeart/2005/8/layout/vList2"/>
    <dgm:cxn modelId="{E53F68D2-06AE-4275-82B3-37A9D9B72540}" type="presParOf" srcId="{6A7A9D92-FB92-4C28-B0EA-3F09C3CB2F76}" destId="{51771B51-5615-45EF-9C63-25368FED4BB3}" srcOrd="0" destOrd="0" presId="urn:microsoft.com/office/officeart/2005/8/layout/vList2"/>
    <dgm:cxn modelId="{AB1299B3-8352-49A4-A58D-875CCB1811F3}" type="presParOf" srcId="{6A7A9D92-FB92-4C28-B0EA-3F09C3CB2F76}" destId="{59E00A08-C29C-438C-A961-CE1A081AB086}" srcOrd="1" destOrd="0" presId="urn:microsoft.com/office/officeart/2005/8/layout/vList2"/>
    <dgm:cxn modelId="{0C496D9E-2C89-4E59-B5D1-AF41FBC0B784}" type="presParOf" srcId="{6A7A9D92-FB92-4C28-B0EA-3F09C3CB2F76}" destId="{363CAC03-02F4-4A72-8792-57CD0656EB53}" srcOrd="2" destOrd="0" presId="urn:microsoft.com/office/officeart/2005/8/layout/vList2"/>
    <dgm:cxn modelId="{88316714-DA9E-4975-BF5E-643B13877A64}" type="presParOf" srcId="{6A7A9D92-FB92-4C28-B0EA-3F09C3CB2F76}" destId="{08F2E9D0-AE5D-47F2-A13C-ACBB2EB56BB2}" srcOrd="3" destOrd="0" presId="urn:microsoft.com/office/officeart/2005/8/layout/vList2"/>
    <dgm:cxn modelId="{3127F7E2-63DE-4164-8AF3-6E8178A90595}" type="presParOf" srcId="{6A7A9D92-FB92-4C28-B0EA-3F09C3CB2F76}" destId="{E0BC7524-EE7C-42BB-8915-6E9D9695C7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0835C-73FE-47F8-8C35-976F7BC8604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746CFB-F2A7-430F-8556-9F083C50976F}">
      <dgm:prSet/>
      <dgm:spPr/>
      <dgm:t>
        <a:bodyPr/>
        <a:lstStyle/>
        <a:p>
          <a:r>
            <a:rPr lang="en-US"/>
            <a:t>Market Opportunity</a:t>
          </a:r>
        </a:p>
      </dgm:t>
    </dgm:pt>
    <dgm:pt modelId="{FCD1D720-CF4D-4993-A2C5-2E39839FCE97}" type="parTrans" cxnId="{CE7536D7-53FF-4A4E-95CC-94CDFD9CA65D}">
      <dgm:prSet/>
      <dgm:spPr/>
      <dgm:t>
        <a:bodyPr/>
        <a:lstStyle/>
        <a:p>
          <a:endParaRPr lang="en-US"/>
        </a:p>
      </dgm:t>
    </dgm:pt>
    <dgm:pt modelId="{D2150467-94C0-4452-A0AF-FBB1516C1E30}" type="sibTrans" cxnId="{CE7536D7-53FF-4A4E-95CC-94CDFD9CA65D}">
      <dgm:prSet/>
      <dgm:spPr/>
      <dgm:t>
        <a:bodyPr/>
        <a:lstStyle/>
        <a:p>
          <a:endParaRPr lang="en-US"/>
        </a:p>
      </dgm:t>
    </dgm:pt>
    <dgm:pt modelId="{65EED966-0B6A-4D0A-A337-F03B5DA2D029}">
      <dgm:prSet/>
      <dgm:spPr/>
      <dgm:t>
        <a:bodyPr/>
        <a:lstStyle/>
        <a:p>
          <a:r>
            <a:rPr lang="en-US"/>
            <a:t>Key Differentiator</a:t>
          </a:r>
        </a:p>
      </dgm:t>
    </dgm:pt>
    <dgm:pt modelId="{830C9064-3EDA-458A-9AEE-A18544947B26}" type="parTrans" cxnId="{D435F21D-B78C-4110-B10F-A2225A3E6B1D}">
      <dgm:prSet/>
      <dgm:spPr/>
      <dgm:t>
        <a:bodyPr/>
        <a:lstStyle/>
        <a:p>
          <a:endParaRPr lang="en-US"/>
        </a:p>
      </dgm:t>
    </dgm:pt>
    <dgm:pt modelId="{8A1D97B4-1169-418E-B726-E773E78E495A}" type="sibTrans" cxnId="{D435F21D-B78C-4110-B10F-A2225A3E6B1D}">
      <dgm:prSet/>
      <dgm:spPr/>
      <dgm:t>
        <a:bodyPr/>
        <a:lstStyle/>
        <a:p>
          <a:endParaRPr lang="en-US"/>
        </a:p>
      </dgm:t>
    </dgm:pt>
    <dgm:pt modelId="{FDFFC5BB-A21B-4218-B08F-BA2B04E9D5E6}">
      <dgm:prSet/>
      <dgm:spPr/>
      <dgm:t>
        <a:bodyPr/>
        <a:lstStyle/>
        <a:p>
          <a:r>
            <a:rPr lang="en-US"/>
            <a:t>Market Positioning and share</a:t>
          </a:r>
        </a:p>
      </dgm:t>
    </dgm:pt>
    <dgm:pt modelId="{24386588-C354-4DEB-90B8-D13B12079149}" type="parTrans" cxnId="{0E055E5C-AA03-4305-A047-039A0E8459AC}">
      <dgm:prSet/>
      <dgm:spPr/>
      <dgm:t>
        <a:bodyPr/>
        <a:lstStyle/>
        <a:p>
          <a:endParaRPr lang="en-US"/>
        </a:p>
      </dgm:t>
    </dgm:pt>
    <dgm:pt modelId="{0F6EE9A0-54AE-45BA-85C2-55060E8E4513}" type="sibTrans" cxnId="{0E055E5C-AA03-4305-A047-039A0E8459AC}">
      <dgm:prSet/>
      <dgm:spPr/>
      <dgm:t>
        <a:bodyPr/>
        <a:lstStyle/>
        <a:p>
          <a:endParaRPr lang="en-US"/>
        </a:p>
      </dgm:t>
    </dgm:pt>
    <dgm:pt modelId="{7CB5D29F-6F19-4A1F-9536-EDACBE7DBD84}" type="pres">
      <dgm:prSet presAssocID="{4CD0835C-73FE-47F8-8C35-976F7BC8604D}" presName="Name0" presStyleCnt="0">
        <dgm:presLayoutVars>
          <dgm:dir/>
          <dgm:resizeHandles val="exact"/>
        </dgm:presLayoutVars>
      </dgm:prSet>
      <dgm:spPr/>
    </dgm:pt>
    <dgm:pt modelId="{86517F33-6BE9-4F1E-836B-A0705BF87F0D}" type="pres">
      <dgm:prSet presAssocID="{82746CFB-F2A7-430F-8556-9F083C50976F}" presName="node" presStyleLbl="node1" presStyleIdx="0" presStyleCnt="3">
        <dgm:presLayoutVars>
          <dgm:bulletEnabled val="1"/>
        </dgm:presLayoutVars>
      </dgm:prSet>
      <dgm:spPr/>
    </dgm:pt>
    <dgm:pt modelId="{ED2ABB72-D2A7-4884-89F5-02B03FC798A9}" type="pres">
      <dgm:prSet presAssocID="{D2150467-94C0-4452-A0AF-FBB1516C1E30}" presName="sibTrans" presStyleLbl="sibTrans2D1" presStyleIdx="0" presStyleCnt="2"/>
      <dgm:spPr/>
    </dgm:pt>
    <dgm:pt modelId="{D432B873-A2DF-4773-BD0B-FBF737017304}" type="pres">
      <dgm:prSet presAssocID="{D2150467-94C0-4452-A0AF-FBB1516C1E30}" presName="connectorText" presStyleLbl="sibTrans2D1" presStyleIdx="0" presStyleCnt="2"/>
      <dgm:spPr/>
    </dgm:pt>
    <dgm:pt modelId="{BFCC07A9-EEE4-4067-8A2B-0CBC0C468B91}" type="pres">
      <dgm:prSet presAssocID="{65EED966-0B6A-4D0A-A337-F03B5DA2D029}" presName="node" presStyleLbl="node1" presStyleIdx="1" presStyleCnt="3">
        <dgm:presLayoutVars>
          <dgm:bulletEnabled val="1"/>
        </dgm:presLayoutVars>
      </dgm:prSet>
      <dgm:spPr/>
    </dgm:pt>
    <dgm:pt modelId="{C245E1A1-7DB4-4872-9193-20A18C1433E3}" type="pres">
      <dgm:prSet presAssocID="{8A1D97B4-1169-418E-B726-E773E78E495A}" presName="sibTrans" presStyleLbl="sibTrans2D1" presStyleIdx="1" presStyleCnt="2"/>
      <dgm:spPr/>
    </dgm:pt>
    <dgm:pt modelId="{F44616F1-A6FC-490D-8BED-D438A5DFD380}" type="pres">
      <dgm:prSet presAssocID="{8A1D97B4-1169-418E-B726-E773E78E495A}" presName="connectorText" presStyleLbl="sibTrans2D1" presStyleIdx="1" presStyleCnt="2"/>
      <dgm:spPr/>
    </dgm:pt>
    <dgm:pt modelId="{2273ED13-A115-45F3-B21C-70A8493FB67F}" type="pres">
      <dgm:prSet presAssocID="{FDFFC5BB-A21B-4218-B08F-BA2B04E9D5E6}" presName="node" presStyleLbl="node1" presStyleIdx="2" presStyleCnt="3">
        <dgm:presLayoutVars>
          <dgm:bulletEnabled val="1"/>
        </dgm:presLayoutVars>
      </dgm:prSet>
      <dgm:spPr/>
    </dgm:pt>
  </dgm:ptLst>
  <dgm:cxnLst>
    <dgm:cxn modelId="{D435F21D-B78C-4110-B10F-A2225A3E6B1D}" srcId="{4CD0835C-73FE-47F8-8C35-976F7BC8604D}" destId="{65EED966-0B6A-4D0A-A337-F03B5DA2D029}" srcOrd="1" destOrd="0" parTransId="{830C9064-3EDA-458A-9AEE-A18544947B26}" sibTransId="{8A1D97B4-1169-418E-B726-E773E78E495A}"/>
    <dgm:cxn modelId="{D37EF328-AAD5-4DA2-93AB-888EA4AE27CD}" type="presOf" srcId="{D2150467-94C0-4452-A0AF-FBB1516C1E30}" destId="{ED2ABB72-D2A7-4884-89F5-02B03FC798A9}" srcOrd="0" destOrd="0" presId="urn:microsoft.com/office/officeart/2005/8/layout/process1"/>
    <dgm:cxn modelId="{AD34E32C-DFD9-4DFB-BCBB-E043507804EA}" type="presOf" srcId="{65EED966-0B6A-4D0A-A337-F03B5DA2D029}" destId="{BFCC07A9-EEE4-4067-8A2B-0CBC0C468B91}" srcOrd="0" destOrd="0" presId="urn:microsoft.com/office/officeart/2005/8/layout/process1"/>
    <dgm:cxn modelId="{0E055E5C-AA03-4305-A047-039A0E8459AC}" srcId="{4CD0835C-73FE-47F8-8C35-976F7BC8604D}" destId="{FDFFC5BB-A21B-4218-B08F-BA2B04E9D5E6}" srcOrd="2" destOrd="0" parTransId="{24386588-C354-4DEB-90B8-D13B12079149}" sibTransId="{0F6EE9A0-54AE-45BA-85C2-55060E8E4513}"/>
    <dgm:cxn modelId="{66CF8149-0E9F-4BF5-AA65-1F5B2662F035}" type="presOf" srcId="{4CD0835C-73FE-47F8-8C35-976F7BC8604D}" destId="{7CB5D29F-6F19-4A1F-9536-EDACBE7DBD84}" srcOrd="0" destOrd="0" presId="urn:microsoft.com/office/officeart/2005/8/layout/process1"/>
    <dgm:cxn modelId="{D5F62684-57C0-4CBA-ADA4-1B5A706430AD}" type="presOf" srcId="{FDFFC5BB-A21B-4218-B08F-BA2B04E9D5E6}" destId="{2273ED13-A115-45F3-B21C-70A8493FB67F}" srcOrd="0" destOrd="0" presId="urn:microsoft.com/office/officeart/2005/8/layout/process1"/>
    <dgm:cxn modelId="{15E71893-DFA2-46BF-B7B3-B733E7FEEB25}" type="presOf" srcId="{8A1D97B4-1169-418E-B726-E773E78E495A}" destId="{F44616F1-A6FC-490D-8BED-D438A5DFD380}" srcOrd="1" destOrd="0" presId="urn:microsoft.com/office/officeart/2005/8/layout/process1"/>
    <dgm:cxn modelId="{CE7536D7-53FF-4A4E-95CC-94CDFD9CA65D}" srcId="{4CD0835C-73FE-47F8-8C35-976F7BC8604D}" destId="{82746CFB-F2A7-430F-8556-9F083C50976F}" srcOrd="0" destOrd="0" parTransId="{FCD1D720-CF4D-4993-A2C5-2E39839FCE97}" sibTransId="{D2150467-94C0-4452-A0AF-FBB1516C1E30}"/>
    <dgm:cxn modelId="{222AB5ED-4746-48DB-8A7E-AB71CB5B65FD}" type="presOf" srcId="{82746CFB-F2A7-430F-8556-9F083C50976F}" destId="{86517F33-6BE9-4F1E-836B-A0705BF87F0D}" srcOrd="0" destOrd="0" presId="urn:microsoft.com/office/officeart/2005/8/layout/process1"/>
    <dgm:cxn modelId="{DF342CF4-07DF-41FE-AC13-13AAB3992B76}" type="presOf" srcId="{8A1D97B4-1169-418E-B726-E773E78E495A}" destId="{C245E1A1-7DB4-4872-9193-20A18C1433E3}" srcOrd="0" destOrd="0" presId="urn:microsoft.com/office/officeart/2005/8/layout/process1"/>
    <dgm:cxn modelId="{63164FF8-3281-4DFD-80A1-3AE90368B81F}" type="presOf" srcId="{D2150467-94C0-4452-A0AF-FBB1516C1E30}" destId="{D432B873-A2DF-4773-BD0B-FBF737017304}" srcOrd="1" destOrd="0" presId="urn:microsoft.com/office/officeart/2005/8/layout/process1"/>
    <dgm:cxn modelId="{20AA250A-B59A-4CC0-9983-1B96CFE9CB08}" type="presParOf" srcId="{7CB5D29F-6F19-4A1F-9536-EDACBE7DBD84}" destId="{86517F33-6BE9-4F1E-836B-A0705BF87F0D}" srcOrd="0" destOrd="0" presId="urn:microsoft.com/office/officeart/2005/8/layout/process1"/>
    <dgm:cxn modelId="{A1B5598D-CFA8-41C3-AD36-85DB9EB2504A}" type="presParOf" srcId="{7CB5D29F-6F19-4A1F-9536-EDACBE7DBD84}" destId="{ED2ABB72-D2A7-4884-89F5-02B03FC798A9}" srcOrd="1" destOrd="0" presId="urn:microsoft.com/office/officeart/2005/8/layout/process1"/>
    <dgm:cxn modelId="{FAE2B5EB-45A4-4D1B-8B6E-7C065744A9E5}" type="presParOf" srcId="{ED2ABB72-D2A7-4884-89F5-02B03FC798A9}" destId="{D432B873-A2DF-4773-BD0B-FBF737017304}" srcOrd="0" destOrd="0" presId="urn:microsoft.com/office/officeart/2005/8/layout/process1"/>
    <dgm:cxn modelId="{D3037C07-73BE-401C-BF9D-2A91AEA848F3}" type="presParOf" srcId="{7CB5D29F-6F19-4A1F-9536-EDACBE7DBD84}" destId="{BFCC07A9-EEE4-4067-8A2B-0CBC0C468B91}" srcOrd="2" destOrd="0" presId="urn:microsoft.com/office/officeart/2005/8/layout/process1"/>
    <dgm:cxn modelId="{7708CB45-46E6-41E2-BFB0-3A833F04D7D7}" type="presParOf" srcId="{7CB5D29F-6F19-4A1F-9536-EDACBE7DBD84}" destId="{C245E1A1-7DB4-4872-9193-20A18C1433E3}" srcOrd="3" destOrd="0" presId="urn:microsoft.com/office/officeart/2005/8/layout/process1"/>
    <dgm:cxn modelId="{AA1E4656-B296-482A-A097-A7CD9D0F9E21}" type="presParOf" srcId="{C245E1A1-7DB4-4872-9193-20A18C1433E3}" destId="{F44616F1-A6FC-490D-8BED-D438A5DFD380}" srcOrd="0" destOrd="0" presId="urn:microsoft.com/office/officeart/2005/8/layout/process1"/>
    <dgm:cxn modelId="{84EC8B19-F6A1-4FD1-B859-55616F0F3A77}" type="presParOf" srcId="{7CB5D29F-6F19-4A1F-9536-EDACBE7DBD84}" destId="{2273ED13-A115-45F3-B21C-70A8493FB67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77EB3B-A021-4F44-8AC9-AF9A295BD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FE4983-045E-41BA-8651-E106A107B815}">
      <dgm:prSet/>
      <dgm:spPr/>
      <dgm:t>
        <a:bodyPr/>
        <a:lstStyle/>
        <a:p>
          <a:r>
            <a:rPr lang="en-US"/>
            <a:t>Financial Planning &amp; Projections</a:t>
          </a:r>
        </a:p>
      </dgm:t>
    </dgm:pt>
    <dgm:pt modelId="{45B501EA-067C-494C-89B3-74561173E8D1}" type="parTrans" cxnId="{99502813-62CD-4F00-8D6E-7265DEB3E58D}">
      <dgm:prSet/>
      <dgm:spPr/>
      <dgm:t>
        <a:bodyPr/>
        <a:lstStyle/>
        <a:p>
          <a:endParaRPr lang="en-US"/>
        </a:p>
      </dgm:t>
    </dgm:pt>
    <dgm:pt modelId="{D7648687-3477-48BA-B87C-00DA6159219C}" type="sibTrans" cxnId="{99502813-62CD-4F00-8D6E-7265DEB3E58D}">
      <dgm:prSet/>
      <dgm:spPr/>
      <dgm:t>
        <a:bodyPr/>
        <a:lstStyle/>
        <a:p>
          <a:endParaRPr lang="en-US"/>
        </a:p>
      </dgm:t>
    </dgm:pt>
    <dgm:pt modelId="{C1658C62-7E3E-441E-8F09-67CCB6CF499D}">
      <dgm:prSet/>
      <dgm:spPr/>
      <dgm:t>
        <a:bodyPr/>
        <a:lstStyle/>
        <a:p>
          <a:r>
            <a:rPr lang="en-US"/>
            <a:t>Existing revenue and customer traction</a:t>
          </a:r>
        </a:p>
      </dgm:t>
    </dgm:pt>
    <dgm:pt modelId="{F4A230E3-AA17-413D-8BDC-66B12B0D0635}" type="parTrans" cxnId="{76B38968-81F1-4255-AC0B-BEF9222D09AE}">
      <dgm:prSet/>
      <dgm:spPr/>
      <dgm:t>
        <a:bodyPr/>
        <a:lstStyle/>
        <a:p>
          <a:endParaRPr lang="en-US"/>
        </a:p>
      </dgm:t>
    </dgm:pt>
    <dgm:pt modelId="{4FBAC364-70B7-41C5-9475-74CBB2E12AB1}" type="sibTrans" cxnId="{76B38968-81F1-4255-AC0B-BEF9222D09AE}">
      <dgm:prSet/>
      <dgm:spPr/>
      <dgm:t>
        <a:bodyPr/>
        <a:lstStyle/>
        <a:p>
          <a:endParaRPr lang="en-US"/>
        </a:p>
      </dgm:t>
    </dgm:pt>
    <dgm:pt modelId="{3A8B0B2C-132E-4E62-9F6D-B68212000A7A}">
      <dgm:prSet/>
      <dgm:spPr/>
      <dgm:t>
        <a:bodyPr/>
        <a:lstStyle/>
        <a:p>
          <a:r>
            <a:rPr lang="en-US"/>
            <a:t>Any previous funding or strategic partnership</a:t>
          </a:r>
        </a:p>
      </dgm:t>
    </dgm:pt>
    <dgm:pt modelId="{AF11200F-766E-4709-8EBA-27C78D2DDA7E}" type="parTrans" cxnId="{BF9CA6F0-B7C5-47EB-B568-677D5A7F3EB5}">
      <dgm:prSet/>
      <dgm:spPr/>
      <dgm:t>
        <a:bodyPr/>
        <a:lstStyle/>
        <a:p>
          <a:endParaRPr lang="en-US"/>
        </a:p>
      </dgm:t>
    </dgm:pt>
    <dgm:pt modelId="{D265BEB8-4173-4944-BED8-68C1F6512EC3}" type="sibTrans" cxnId="{BF9CA6F0-B7C5-47EB-B568-677D5A7F3EB5}">
      <dgm:prSet/>
      <dgm:spPr/>
      <dgm:t>
        <a:bodyPr/>
        <a:lstStyle/>
        <a:p>
          <a:endParaRPr lang="en-US"/>
        </a:p>
      </dgm:t>
    </dgm:pt>
    <dgm:pt modelId="{E76A6BC8-63D2-4334-8846-9ED7844F1643}" type="pres">
      <dgm:prSet presAssocID="{4177EB3B-A021-4F44-8AC9-AF9A295BDF55}" presName="linear" presStyleCnt="0">
        <dgm:presLayoutVars>
          <dgm:animLvl val="lvl"/>
          <dgm:resizeHandles val="exact"/>
        </dgm:presLayoutVars>
      </dgm:prSet>
      <dgm:spPr/>
    </dgm:pt>
    <dgm:pt modelId="{AF5E3597-7F49-41F4-B324-1463EE1BC211}" type="pres">
      <dgm:prSet presAssocID="{06FE4983-045E-41BA-8651-E106A107B8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16681F-938D-4EE6-B042-7B7CD0874090}" type="pres">
      <dgm:prSet presAssocID="{D7648687-3477-48BA-B87C-00DA6159219C}" presName="spacer" presStyleCnt="0"/>
      <dgm:spPr/>
    </dgm:pt>
    <dgm:pt modelId="{15A76104-AD84-4603-8C89-D595D80D492F}" type="pres">
      <dgm:prSet presAssocID="{C1658C62-7E3E-441E-8F09-67CCB6CF49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51BB3B-4095-4046-A478-95FABA784B83}" type="pres">
      <dgm:prSet presAssocID="{4FBAC364-70B7-41C5-9475-74CBB2E12AB1}" presName="spacer" presStyleCnt="0"/>
      <dgm:spPr/>
    </dgm:pt>
    <dgm:pt modelId="{B2721805-F95B-48DB-B2C7-30508B949259}" type="pres">
      <dgm:prSet presAssocID="{3A8B0B2C-132E-4E62-9F6D-B68212000A7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502813-62CD-4F00-8D6E-7265DEB3E58D}" srcId="{4177EB3B-A021-4F44-8AC9-AF9A295BDF55}" destId="{06FE4983-045E-41BA-8651-E106A107B815}" srcOrd="0" destOrd="0" parTransId="{45B501EA-067C-494C-89B3-74561173E8D1}" sibTransId="{D7648687-3477-48BA-B87C-00DA6159219C}"/>
    <dgm:cxn modelId="{DE873228-7EB3-45C1-A8A9-A62BD1D05711}" type="presOf" srcId="{3A8B0B2C-132E-4E62-9F6D-B68212000A7A}" destId="{B2721805-F95B-48DB-B2C7-30508B949259}" srcOrd="0" destOrd="0" presId="urn:microsoft.com/office/officeart/2005/8/layout/vList2"/>
    <dgm:cxn modelId="{76B38968-81F1-4255-AC0B-BEF9222D09AE}" srcId="{4177EB3B-A021-4F44-8AC9-AF9A295BDF55}" destId="{C1658C62-7E3E-441E-8F09-67CCB6CF499D}" srcOrd="1" destOrd="0" parTransId="{F4A230E3-AA17-413D-8BDC-66B12B0D0635}" sibTransId="{4FBAC364-70B7-41C5-9475-74CBB2E12AB1}"/>
    <dgm:cxn modelId="{581C966A-8F04-4859-A7C1-3AB9745D2966}" type="presOf" srcId="{4177EB3B-A021-4F44-8AC9-AF9A295BDF55}" destId="{E76A6BC8-63D2-4334-8846-9ED7844F1643}" srcOrd="0" destOrd="0" presId="urn:microsoft.com/office/officeart/2005/8/layout/vList2"/>
    <dgm:cxn modelId="{E264AFC0-8B83-40A4-A139-C7B5B5579E9D}" type="presOf" srcId="{06FE4983-045E-41BA-8651-E106A107B815}" destId="{AF5E3597-7F49-41F4-B324-1463EE1BC211}" srcOrd="0" destOrd="0" presId="urn:microsoft.com/office/officeart/2005/8/layout/vList2"/>
    <dgm:cxn modelId="{FFD9FDE5-FF77-4F33-9C01-909F2B995B5A}" type="presOf" srcId="{C1658C62-7E3E-441E-8F09-67CCB6CF499D}" destId="{15A76104-AD84-4603-8C89-D595D80D492F}" srcOrd="0" destOrd="0" presId="urn:microsoft.com/office/officeart/2005/8/layout/vList2"/>
    <dgm:cxn modelId="{BF9CA6F0-B7C5-47EB-B568-677D5A7F3EB5}" srcId="{4177EB3B-A021-4F44-8AC9-AF9A295BDF55}" destId="{3A8B0B2C-132E-4E62-9F6D-B68212000A7A}" srcOrd="2" destOrd="0" parTransId="{AF11200F-766E-4709-8EBA-27C78D2DDA7E}" sibTransId="{D265BEB8-4173-4944-BED8-68C1F6512EC3}"/>
    <dgm:cxn modelId="{06E7900E-33F4-4EC5-881D-AE1E977D5C7F}" type="presParOf" srcId="{E76A6BC8-63D2-4334-8846-9ED7844F1643}" destId="{AF5E3597-7F49-41F4-B324-1463EE1BC211}" srcOrd="0" destOrd="0" presId="urn:microsoft.com/office/officeart/2005/8/layout/vList2"/>
    <dgm:cxn modelId="{90B471DC-6933-4165-B053-B64BB7D7F3BA}" type="presParOf" srcId="{E76A6BC8-63D2-4334-8846-9ED7844F1643}" destId="{4716681F-938D-4EE6-B042-7B7CD0874090}" srcOrd="1" destOrd="0" presId="urn:microsoft.com/office/officeart/2005/8/layout/vList2"/>
    <dgm:cxn modelId="{BCCEF23B-EBD4-4C3F-ADA7-CB926011F82B}" type="presParOf" srcId="{E76A6BC8-63D2-4334-8846-9ED7844F1643}" destId="{15A76104-AD84-4603-8C89-D595D80D492F}" srcOrd="2" destOrd="0" presId="urn:microsoft.com/office/officeart/2005/8/layout/vList2"/>
    <dgm:cxn modelId="{6B5B6FE7-AC50-427A-88DC-D6B7B528E8CF}" type="presParOf" srcId="{E76A6BC8-63D2-4334-8846-9ED7844F1643}" destId="{C651BB3B-4095-4046-A478-95FABA784B83}" srcOrd="3" destOrd="0" presId="urn:microsoft.com/office/officeart/2005/8/layout/vList2"/>
    <dgm:cxn modelId="{5266638A-997F-4FE6-90ED-0AFF12FA8CCE}" type="presParOf" srcId="{E76A6BC8-63D2-4334-8846-9ED7844F1643}" destId="{B2721805-F95B-48DB-B2C7-30508B9492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77EB3B-A021-4F44-8AC9-AF9A295BD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FE4983-045E-41BA-8651-E106A107B815}">
      <dgm:prSet/>
      <dgm:spPr/>
      <dgm:t>
        <a:bodyPr/>
        <a:lstStyle/>
        <a:p>
          <a:r>
            <a:rPr lang="en-IN" dirty="0"/>
            <a:t>Relevant industry experience of team members</a:t>
          </a:r>
          <a:endParaRPr lang="en-US" dirty="0"/>
        </a:p>
      </dgm:t>
    </dgm:pt>
    <dgm:pt modelId="{45B501EA-067C-494C-89B3-74561173E8D1}" type="parTrans" cxnId="{99502813-62CD-4F00-8D6E-7265DEB3E58D}">
      <dgm:prSet/>
      <dgm:spPr/>
      <dgm:t>
        <a:bodyPr/>
        <a:lstStyle/>
        <a:p>
          <a:endParaRPr lang="en-US"/>
        </a:p>
      </dgm:t>
    </dgm:pt>
    <dgm:pt modelId="{D7648687-3477-48BA-B87C-00DA6159219C}" type="sibTrans" cxnId="{99502813-62CD-4F00-8D6E-7265DEB3E58D}">
      <dgm:prSet/>
      <dgm:spPr/>
      <dgm:t>
        <a:bodyPr/>
        <a:lstStyle/>
        <a:p>
          <a:endParaRPr lang="en-US"/>
        </a:p>
      </dgm:t>
    </dgm:pt>
    <dgm:pt modelId="{C1658C62-7E3E-441E-8F09-67CCB6CF499D}">
      <dgm:prSet/>
      <dgm:spPr/>
      <dgm:t>
        <a:bodyPr/>
        <a:lstStyle/>
        <a:p>
          <a:r>
            <a:rPr lang="en-IN" dirty="0"/>
            <a:t>Team composition</a:t>
          </a:r>
          <a:endParaRPr lang="en-US" dirty="0"/>
        </a:p>
      </dgm:t>
    </dgm:pt>
    <dgm:pt modelId="{F4A230E3-AA17-413D-8BDC-66B12B0D0635}" type="parTrans" cxnId="{76B38968-81F1-4255-AC0B-BEF9222D09AE}">
      <dgm:prSet/>
      <dgm:spPr/>
      <dgm:t>
        <a:bodyPr/>
        <a:lstStyle/>
        <a:p>
          <a:endParaRPr lang="en-US"/>
        </a:p>
      </dgm:t>
    </dgm:pt>
    <dgm:pt modelId="{4FBAC364-70B7-41C5-9475-74CBB2E12AB1}" type="sibTrans" cxnId="{76B38968-81F1-4255-AC0B-BEF9222D09AE}">
      <dgm:prSet/>
      <dgm:spPr/>
      <dgm:t>
        <a:bodyPr/>
        <a:lstStyle/>
        <a:p>
          <a:endParaRPr lang="en-US"/>
        </a:p>
      </dgm:t>
    </dgm:pt>
    <dgm:pt modelId="{3A8B0B2C-132E-4E62-9F6D-B68212000A7A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IN" dirty="0"/>
            <a:t>Adaptability and execution capability</a:t>
          </a:r>
          <a:endParaRPr lang="en-US" dirty="0"/>
        </a:p>
      </dgm:t>
    </dgm:pt>
    <dgm:pt modelId="{AF11200F-766E-4709-8EBA-27C78D2DDA7E}" type="parTrans" cxnId="{BF9CA6F0-B7C5-47EB-B568-677D5A7F3EB5}">
      <dgm:prSet/>
      <dgm:spPr/>
      <dgm:t>
        <a:bodyPr/>
        <a:lstStyle/>
        <a:p>
          <a:endParaRPr lang="en-US"/>
        </a:p>
      </dgm:t>
    </dgm:pt>
    <dgm:pt modelId="{D265BEB8-4173-4944-BED8-68C1F6512EC3}" type="sibTrans" cxnId="{BF9CA6F0-B7C5-47EB-B568-677D5A7F3EB5}">
      <dgm:prSet/>
      <dgm:spPr/>
      <dgm:t>
        <a:bodyPr/>
        <a:lstStyle/>
        <a:p>
          <a:endParaRPr lang="en-US"/>
        </a:p>
      </dgm:t>
    </dgm:pt>
    <dgm:pt modelId="{E76A6BC8-63D2-4334-8846-9ED7844F1643}" type="pres">
      <dgm:prSet presAssocID="{4177EB3B-A021-4F44-8AC9-AF9A295BDF55}" presName="linear" presStyleCnt="0">
        <dgm:presLayoutVars>
          <dgm:animLvl val="lvl"/>
          <dgm:resizeHandles val="exact"/>
        </dgm:presLayoutVars>
      </dgm:prSet>
      <dgm:spPr/>
    </dgm:pt>
    <dgm:pt modelId="{AF5E3597-7F49-41F4-B324-1463EE1BC211}" type="pres">
      <dgm:prSet presAssocID="{06FE4983-045E-41BA-8651-E106A107B8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16681F-938D-4EE6-B042-7B7CD0874090}" type="pres">
      <dgm:prSet presAssocID="{D7648687-3477-48BA-B87C-00DA6159219C}" presName="spacer" presStyleCnt="0"/>
      <dgm:spPr/>
    </dgm:pt>
    <dgm:pt modelId="{15A76104-AD84-4603-8C89-D595D80D492F}" type="pres">
      <dgm:prSet presAssocID="{C1658C62-7E3E-441E-8F09-67CCB6CF49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51BB3B-4095-4046-A478-95FABA784B83}" type="pres">
      <dgm:prSet presAssocID="{4FBAC364-70B7-41C5-9475-74CBB2E12AB1}" presName="spacer" presStyleCnt="0"/>
      <dgm:spPr/>
    </dgm:pt>
    <dgm:pt modelId="{B2721805-F95B-48DB-B2C7-30508B949259}" type="pres">
      <dgm:prSet presAssocID="{3A8B0B2C-132E-4E62-9F6D-B68212000A7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502813-62CD-4F00-8D6E-7265DEB3E58D}" srcId="{4177EB3B-A021-4F44-8AC9-AF9A295BDF55}" destId="{06FE4983-045E-41BA-8651-E106A107B815}" srcOrd="0" destOrd="0" parTransId="{45B501EA-067C-494C-89B3-74561173E8D1}" sibTransId="{D7648687-3477-48BA-B87C-00DA6159219C}"/>
    <dgm:cxn modelId="{DE873228-7EB3-45C1-A8A9-A62BD1D05711}" type="presOf" srcId="{3A8B0B2C-132E-4E62-9F6D-B68212000A7A}" destId="{B2721805-F95B-48DB-B2C7-30508B949259}" srcOrd="0" destOrd="0" presId="urn:microsoft.com/office/officeart/2005/8/layout/vList2"/>
    <dgm:cxn modelId="{76B38968-81F1-4255-AC0B-BEF9222D09AE}" srcId="{4177EB3B-A021-4F44-8AC9-AF9A295BDF55}" destId="{C1658C62-7E3E-441E-8F09-67CCB6CF499D}" srcOrd="1" destOrd="0" parTransId="{F4A230E3-AA17-413D-8BDC-66B12B0D0635}" sibTransId="{4FBAC364-70B7-41C5-9475-74CBB2E12AB1}"/>
    <dgm:cxn modelId="{581C966A-8F04-4859-A7C1-3AB9745D2966}" type="presOf" srcId="{4177EB3B-A021-4F44-8AC9-AF9A295BDF55}" destId="{E76A6BC8-63D2-4334-8846-9ED7844F1643}" srcOrd="0" destOrd="0" presId="urn:microsoft.com/office/officeart/2005/8/layout/vList2"/>
    <dgm:cxn modelId="{E264AFC0-8B83-40A4-A139-C7B5B5579E9D}" type="presOf" srcId="{06FE4983-045E-41BA-8651-E106A107B815}" destId="{AF5E3597-7F49-41F4-B324-1463EE1BC211}" srcOrd="0" destOrd="0" presId="urn:microsoft.com/office/officeart/2005/8/layout/vList2"/>
    <dgm:cxn modelId="{FFD9FDE5-FF77-4F33-9C01-909F2B995B5A}" type="presOf" srcId="{C1658C62-7E3E-441E-8F09-67CCB6CF499D}" destId="{15A76104-AD84-4603-8C89-D595D80D492F}" srcOrd="0" destOrd="0" presId="urn:microsoft.com/office/officeart/2005/8/layout/vList2"/>
    <dgm:cxn modelId="{BF9CA6F0-B7C5-47EB-B568-677D5A7F3EB5}" srcId="{4177EB3B-A021-4F44-8AC9-AF9A295BDF55}" destId="{3A8B0B2C-132E-4E62-9F6D-B68212000A7A}" srcOrd="2" destOrd="0" parTransId="{AF11200F-766E-4709-8EBA-27C78D2DDA7E}" sibTransId="{D265BEB8-4173-4944-BED8-68C1F6512EC3}"/>
    <dgm:cxn modelId="{06E7900E-33F4-4EC5-881D-AE1E977D5C7F}" type="presParOf" srcId="{E76A6BC8-63D2-4334-8846-9ED7844F1643}" destId="{AF5E3597-7F49-41F4-B324-1463EE1BC211}" srcOrd="0" destOrd="0" presId="urn:microsoft.com/office/officeart/2005/8/layout/vList2"/>
    <dgm:cxn modelId="{90B471DC-6933-4165-B053-B64BB7D7F3BA}" type="presParOf" srcId="{E76A6BC8-63D2-4334-8846-9ED7844F1643}" destId="{4716681F-938D-4EE6-B042-7B7CD0874090}" srcOrd="1" destOrd="0" presId="urn:microsoft.com/office/officeart/2005/8/layout/vList2"/>
    <dgm:cxn modelId="{BCCEF23B-EBD4-4C3F-ADA7-CB926011F82B}" type="presParOf" srcId="{E76A6BC8-63D2-4334-8846-9ED7844F1643}" destId="{15A76104-AD84-4603-8C89-D595D80D492F}" srcOrd="2" destOrd="0" presId="urn:microsoft.com/office/officeart/2005/8/layout/vList2"/>
    <dgm:cxn modelId="{6B5B6FE7-AC50-427A-88DC-D6B7B528E8CF}" type="presParOf" srcId="{E76A6BC8-63D2-4334-8846-9ED7844F1643}" destId="{C651BB3B-4095-4046-A478-95FABA784B83}" srcOrd="3" destOrd="0" presId="urn:microsoft.com/office/officeart/2005/8/layout/vList2"/>
    <dgm:cxn modelId="{5266638A-997F-4FE6-90ED-0AFF12FA8CCE}" type="presParOf" srcId="{E76A6BC8-63D2-4334-8846-9ED7844F1643}" destId="{B2721805-F95B-48DB-B2C7-30508B9492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D0835C-73FE-47F8-8C35-976F7BC8604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46CFB-F2A7-430F-8556-9F083C50976F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Plans for national and international expansion</a:t>
          </a:r>
          <a:endParaRPr lang="en-US"/>
        </a:p>
      </dgm:t>
    </dgm:pt>
    <dgm:pt modelId="{FCD1D720-CF4D-4993-A2C5-2E39839FCE97}" type="parTrans" cxnId="{CE7536D7-53FF-4A4E-95CC-94CDFD9CA65D}">
      <dgm:prSet/>
      <dgm:spPr/>
      <dgm:t>
        <a:bodyPr/>
        <a:lstStyle/>
        <a:p>
          <a:endParaRPr lang="en-US"/>
        </a:p>
      </dgm:t>
    </dgm:pt>
    <dgm:pt modelId="{D2150467-94C0-4452-A0AF-FBB1516C1E30}" type="sibTrans" cxnId="{CE7536D7-53FF-4A4E-95CC-94CDFD9CA65D}">
      <dgm:prSet/>
      <dgm:spPr/>
      <dgm:t>
        <a:bodyPr/>
        <a:lstStyle/>
        <a:p>
          <a:endParaRPr lang="en-US"/>
        </a:p>
      </dgm:t>
    </dgm:pt>
    <dgm:pt modelId="{65EED966-0B6A-4D0A-A337-F03B5DA2D029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Business model growth potential</a:t>
          </a:r>
          <a:endParaRPr lang="en-US"/>
        </a:p>
      </dgm:t>
    </dgm:pt>
    <dgm:pt modelId="{830C9064-3EDA-458A-9AEE-A18544947B26}" type="parTrans" cxnId="{D435F21D-B78C-4110-B10F-A2225A3E6B1D}">
      <dgm:prSet/>
      <dgm:spPr/>
      <dgm:t>
        <a:bodyPr/>
        <a:lstStyle/>
        <a:p>
          <a:endParaRPr lang="en-US"/>
        </a:p>
      </dgm:t>
    </dgm:pt>
    <dgm:pt modelId="{8A1D97B4-1169-418E-B726-E773E78E495A}" type="sibTrans" cxnId="{D435F21D-B78C-4110-B10F-A2225A3E6B1D}">
      <dgm:prSet/>
      <dgm:spPr/>
      <dgm:t>
        <a:bodyPr/>
        <a:lstStyle/>
        <a:p>
          <a:endParaRPr lang="en-US"/>
        </a:p>
      </dgm:t>
    </dgm:pt>
    <dgm:pt modelId="{FDFFC5BB-A21B-4218-B08F-BA2B04E9D5E6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Barriers to scaling (if any)</a:t>
          </a:r>
          <a:endParaRPr lang="en-US"/>
        </a:p>
      </dgm:t>
    </dgm:pt>
    <dgm:pt modelId="{24386588-C354-4DEB-90B8-D13B12079149}" type="parTrans" cxnId="{0E055E5C-AA03-4305-A047-039A0E8459AC}">
      <dgm:prSet/>
      <dgm:spPr/>
      <dgm:t>
        <a:bodyPr/>
        <a:lstStyle/>
        <a:p>
          <a:endParaRPr lang="en-US"/>
        </a:p>
      </dgm:t>
    </dgm:pt>
    <dgm:pt modelId="{0F6EE9A0-54AE-45BA-85C2-55060E8E4513}" type="sibTrans" cxnId="{0E055E5C-AA03-4305-A047-039A0E8459AC}">
      <dgm:prSet/>
      <dgm:spPr/>
      <dgm:t>
        <a:bodyPr/>
        <a:lstStyle/>
        <a:p>
          <a:endParaRPr lang="en-US"/>
        </a:p>
      </dgm:t>
    </dgm:pt>
    <dgm:pt modelId="{CD4A8806-5AE3-485A-BA95-4E731CE85DFE}" type="pres">
      <dgm:prSet presAssocID="{4CD0835C-73FE-47F8-8C35-976F7BC8604D}" presName="root" presStyleCnt="0">
        <dgm:presLayoutVars>
          <dgm:dir/>
          <dgm:resizeHandles val="exact"/>
        </dgm:presLayoutVars>
      </dgm:prSet>
      <dgm:spPr/>
    </dgm:pt>
    <dgm:pt modelId="{12A9E986-60D1-4F0D-880A-D27851186EFB}" type="pres">
      <dgm:prSet presAssocID="{82746CFB-F2A7-430F-8556-9F083C50976F}" presName="compNode" presStyleCnt="0"/>
      <dgm:spPr/>
    </dgm:pt>
    <dgm:pt modelId="{4B701E58-7CFB-4238-A687-A01B814A7A7D}" type="pres">
      <dgm:prSet presAssocID="{82746CFB-F2A7-430F-8556-9F083C50976F}" presName="bgRect" presStyleLbl="bgShp" presStyleIdx="0" presStyleCnt="3"/>
      <dgm:spPr/>
    </dgm:pt>
    <dgm:pt modelId="{3D3FB4A4-A924-43D0-A13F-4333359F28D6}" type="pres">
      <dgm:prSet presAssocID="{82746CFB-F2A7-430F-8556-9F083C5097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9C3D8E96-D5FB-4AC2-9240-FAE2D592DA50}" type="pres">
      <dgm:prSet presAssocID="{82746CFB-F2A7-430F-8556-9F083C50976F}" presName="spaceRect" presStyleCnt="0"/>
      <dgm:spPr/>
    </dgm:pt>
    <dgm:pt modelId="{EC310EEC-0FCC-4B2F-A78B-E380F223C18B}" type="pres">
      <dgm:prSet presAssocID="{82746CFB-F2A7-430F-8556-9F083C50976F}" presName="parTx" presStyleLbl="revTx" presStyleIdx="0" presStyleCnt="3">
        <dgm:presLayoutVars>
          <dgm:chMax val="0"/>
          <dgm:chPref val="0"/>
        </dgm:presLayoutVars>
      </dgm:prSet>
      <dgm:spPr/>
    </dgm:pt>
    <dgm:pt modelId="{470729DF-F074-43C6-A942-2CDC9B072C30}" type="pres">
      <dgm:prSet presAssocID="{D2150467-94C0-4452-A0AF-FBB1516C1E30}" presName="sibTrans" presStyleCnt="0"/>
      <dgm:spPr/>
    </dgm:pt>
    <dgm:pt modelId="{55F45A56-4DBF-4166-81BB-A30A7BBC9988}" type="pres">
      <dgm:prSet presAssocID="{65EED966-0B6A-4D0A-A337-F03B5DA2D029}" presName="compNode" presStyleCnt="0"/>
      <dgm:spPr/>
    </dgm:pt>
    <dgm:pt modelId="{32E6667E-ADA0-4D3B-8529-1C1CF66378D9}" type="pres">
      <dgm:prSet presAssocID="{65EED966-0B6A-4D0A-A337-F03B5DA2D029}" presName="bgRect" presStyleLbl="bgShp" presStyleIdx="1" presStyleCnt="3"/>
      <dgm:spPr/>
    </dgm:pt>
    <dgm:pt modelId="{9A795706-BE50-4480-9E8D-48955AA043D6}" type="pres">
      <dgm:prSet presAssocID="{65EED966-0B6A-4D0A-A337-F03B5DA2D02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652914D-2B0A-451B-BDDA-DCE28EC20F18}" type="pres">
      <dgm:prSet presAssocID="{65EED966-0B6A-4D0A-A337-F03B5DA2D029}" presName="spaceRect" presStyleCnt="0"/>
      <dgm:spPr/>
    </dgm:pt>
    <dgm:pt modelId="{E8FE2529-D3B4-4B74-BA9E-C9715A20995E}" type="pres">
      <dgm:prSet presAssocID="{65EED966-0B6A-4D0A-A337-F03B5DA2D029}" presName="parTx" presStyleLbl="revTx" presStyleIdx="1" presStyleCnt="3">
        <dgm:presLayoutVars>
          <dgm:chMax val="0"/>
          <dgm:chPref val="0"/>
        </dgm:presLayoutVars>
      </dgm:prSet>
      <dgm:spPr/>
    </dgm:pt>
    <dgm:pt modelId="{D7640188-A583-4CFE-93A2-962D4EE87716}" type="pres">
      <dgm:prSet presAssocID="{8A1D97B4-1169-418E-B726-E773E78E495A}" presName="sibTrans" presStyleCnt="0"/>
      <dgm:spPr/>
    </dgm:pt>
    <dgm:pt modelId="{47CE42AC-4C92-4C0C-BDFF-338EE6BF5C15}" type="pres">
      <dgm:prSet presAssocID="{FDFFC5BB-A21B-4218-B08F-BA2B04E9D5E6}" presName="compNode" presStyleCnt="0"/>
      <dgm:spPr/>
    </dgm:pt>
    <dgm:pt modelId="{C80ABEAC-6976-4DE4-A82A-6E29697AB0B4}" type="pres">
      <dgm:prSet presAssocID="{FDFFC5BB-A21B-4218-B08F-BA2B04E9D5E6}" presName="bgRect" presStyleLbl="bgShp" presStyleIdx="2" presStyleCnt="3"/>
      <dgm:spPr/>
    </dgm:pt>
    <dgm:pt modelId="{E095E066-BCC0-4166-AF64-4B8687DCD696}" type="pres">
      <dgm:prSet presAssocID="{FDFFC5BB-A21B-4218-B08F-BA2B04E9D5E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ACFFFA8-05FD-4A9F-B41A-FD2A13B000C6}" type="pres">
      <dgm:prSet presAssocID="{FDFFC5BB-A21B-4218-B08F-BA2B04E9D5E6}" presName="spaceRect" presStyleCnt="0"/>
      <dgm:spPr/>
    </dgm:pt>
    <dgm:pt modelId="{29CE6B91-5465-46DB-A83A-2853E7A00846}" type="pres">
      <dgm:prSet presAssocID="{FDFFC5BB-A21B-4218-B08F-BA2B04E9D5E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D5CCD04-9802-4A95-A97D-C99869256997}" type="presOf" srcId="{82746CFB-F2A7-430F-8556-9F083C50976F}" destId="{EC310EEC-0FCC-4B2F-A78B-E380F223C18B}" srcOrd="0" destOrd="0" presId="urn:microsoft.com/office/officeart/2018/2/layout/IconVerticalSolidList"/>
    <dgm:cxn modelId="{D435F21D-B78C-4110-B10F-A2225A3E6B1D}" srcId="{4CD0835C-73FE-47F8-8C35-976F7BC8604D}" destId="{65EED966-0B6A-4D0A-A337-F03B5DA2D029}" srcOrd="1" destOrd="0" parTransId="{830C9064-3EDA-458A-9AEE-A18544947B26}" sibTransId="{8A1D97B4-1169-418E-B726-E773E78E495A}"/>
    <dgm:cxn modelId="{D028D020-E3F0-4F9E-BED3-3062C73E9747}" type="presOf" srcId="{65EED966-0B6A-4D0A-A337-F03B5DA2D029}" destId="{E8FE2529-D3B4-4B74-BA9E-C9715A20995E}" srcOrd="0" destOrd="0" presId="urn:microsoft.com/office/officeart/2018/2/layout/IconVerticalSolidList"/>
    <dgm:cxn modelId="{0E055E5C-AA03-4305-A047-039A0E8459AC}" srcId="{4CD0835C-73FE-47F8-8C35-976F7BC8604D}" destId="{FDFFC5BB-A21B-4218-B08F-BA2B04E9D5E6}" srcOrd="2" destOrd="0" parTransId="{24386588-C354-4DEB-90B8-D13B12079149}" sibTransId="{0F6EE9A0-54AE-45BA-85C2-55060E8E4513}"/>
    <dgm:cxn modelId="{9B7A4448-E6F0-4036-A104-D5A1B6A02CB1}" type="presOf" srcId="{4CD0835C-73FE-47F8-8C35-976F7BC8604D}" destId="{CD4A8806-5AE3-485A-BA95-4E731CE85DFE}" srcOrd="0" destOrd="0" presId="urn:microsoft.com/office/officeart/2018/2/layout/IconVerticalSolidList"/>
    <dgm:cxn modelId="{1C5039BA-633B-4E0A-A2DB-D4458B6825DA}" type="presOf" srcId="{FDFFC5BB-A21B-4218-B08F-BA2B04E9D5E6}" destId="{29CE6B91-5465-46DB-A83A-2853E7A00846}" srcOrd="0" destOrd="0" presId="urn:microsoft.com/office/officeart/2018/2/layout/IconVerticalSolidList"/>
    <dgm:cxn modelId="{CE7536D7-53FF-4A4E-95CC-94CDFD9CA65D}" srcId="{4CD0835C-73FE-47F8-8C35-976F7BC8604D}" destId="{82746CFB-F2A7-430F-8556-9F083C50976F}" srcOrd="0" destOrd="0" parTransId="{FCD1D720-CF4D-4993-A2C5-2E39839FCE97}" sibTransId="{D2150467-94C0-4452-A0AF-FBB1516C1E30}"/>
    <dgm:cxn modelId="{73F58D47-EC59-4E55-8673-F644DE47F9D6}" type="presParOf" srcId="{CD4A8806-5AE3-485A-BA95-4E731CE85DFE}" destId="{12A9E986-60D1-4F0D-880A-D27851186EFB}" srcOrd="0" destOrd="0" presId="urn:microsoft.com/office/officeart/2018/2/layout/IconVerticalSolidList"/>
    <dgm:cxn modelId="{A6C04333-D441-431C-BEE9-9B45A1CB4599}" type="presParOf" srcId="{12A9E986-60D1-4F0D-880A-D27851186EFB}" destId="{4B701E58-7CFB-4238-A687-A01B814A7A7D}" srcOrd="0" destOrd="0" presId="urn:microsoft.com/office/officeart/2018/2/layout/IconVerticalSolidList"/>
    <dgm:cxn modelId="{DC28EA07-6DAD-4064-8E0C-F59B8C43E88C}" type="presParOf" srcId="{12A9E986-60D1-4F0D-880A-D27851186EFB}" destId="{3D3FB4A4-A924-43D0-A13F-4333359F28D6}" srcOrd="1" destOrd="0" presId="urn:microsoft.com/office/officeart/2018/2/layout/IconVerticalSolidList"/>
    <dgm:cxn modelId="{638500F4-99AE-4AB4-9770-A6F4735711FA}" type="presParOf" srcId="{12A9E986-60D1-4F0D-880A-D27851186EFB}" destId="{9C3D8E96-D5FB-4AC2-9240-FAE2D592DA50}" srcOrd="2" destOrd="0" presId="urn:microsoft.com/office/officeart/2018/2/layout/IconVerticalSolidList"/>
    <dgm:cxn modelId="{8E61C6F8-527D-4701-9ED9-8257422322F0}" type="presParOf" srcId="{12A9E986-60D1-4F0D-880A-D27851186EFB}" destId="{EC310EEC-0FCC-4B2F-A78B-E380F223C18B}" srcOrd="3" destOrd="0" presId="urn:microsoft.com/office/officeart/2018/2/layout/IconVerticalSolidList"/>
    <dgm:cxn modelId="{0630741F-4E30-46A1-9A41-B772872C0FD3}" type="presParOf" srcId="{CD4A8806-5AE3-485A-BA95-4E731CE85DFE}" destId="{470729DF-F074-43C6-A942-2CDC9B072C30}" srcOrd="1" destOrd="0" presId="urn:microsoft.com/office/officeart/2018/2/layout/IconVerticalSolidList"/>
    <dgm:cxn modelId="{CD2A24A1-8BA1-4921-8621-187C3CC94C96}" type="presParOf" srcId="{CD4A8806-5AE3-485A-BA95-4E731CE85DFE}" destId="{55F45A56-4DBF-4166-81BB-A30A7BBC9988}" srcOrd="2" destOrd="0" presId="urn:microsoft.com/office/officeart/2018/2/layout/IconVerticalSolidList"/>
    <dgm:cxn modelId="{4BFA0892-54E0-48B3-9B1B-7F12BAEDF6D4}" type="presParOf" srcId="{55F45A56-4DBF-4166-81BB-A30A7BBC9988}" destId="{32E6667E-ADA0-4D3B-8529-1C1CF66378D9}" srcOrd="0" destOrd="0" presId="urn:microsoft.com/office/officeart/2018/2/layout/IconVerticalSolidList"/>
    <dgm:cxn modelId="{CC3F3A96-84AB-473C-8553-9AFF43D30847}" type="presParOf" srcId="{55F45A56-4DBF-4166-81BB-A30A7BBC9988}" destId="{9A795706-BE50-4480-9E8D-48955AA043D6}" srcOrd="1" destOrd="0" presId="urn:microsoft.com/office/officeart/2018/2/layout/IconVerticalSolidList"/>
    <dgm:cxn modelId="{0579FE3A-2629-4296-B3E5-CC043BB56238}" type="presParOf" srcId="{55F45A56-4DBF-4166-81BB-A30A7BBC9988}" destId="{9652914D-2B0A-451B-BDDA-DCE28EC20F18}" srcOrd="2" destOrd="0" presId="urn:microsoft.com/office/officeart/2018/2/layout/IconVerticalSolidList"/>
    <dgm:cxn modelId="{CFDF334D-188A-42E5-9940-E555679E930F}" type="presParOf" srcId="{55F45A56-4DBF-4166-81BB-A30A7BBC9988}" destId="{E8FE2529-D3B4-4B74-BA9E-C9715A20995E}" srcOrd="3" destOrd="0" presId="urn:microsoft.com/office/officeart/2018/2/layout/IconVerticalSolidList"/>
    <dgm:cxn modelId="{4FE9B390-F5F8-42A6-9C9C-3AF01B812861}" type="presParOf" srcId="{CD4A8806-5AE3-485A-BA95-4E731CE85DFE}" destId="{D7640188-A583-4CFE-93A2-962D4EE87716}" srcOrd="3" destOrd="0" presId="urn:microsoft.com/office/officeart/2018/2/layout/IconVerticalSolidList"/>
    <dgm:cxn modelId="{92CB543B-ECA7-441D-A614-AF59C6EC85DA}" type="presParOf" srcId="{CD4A8806-5AE3-485A-BA95-4E731CE85DFE}" destId="{47CE42AC-4C92-4C0C-BDFF-338EE6BF5C15}" srcOrd="4" destOrd="0" presId="urn:microsoft.com/office/officeart/2018/2/layout/IconVerticalSolidList"/>
    <dgm:cxn modelId="{FEDDE3D1-A0E6-461B-9D8D-26C557BA5F11}" type="presParOf" srcId="{47CE42AC-4C92-4C0C-BDFF-338EE6BF5C15}" destId="{C80ABEAC-6976-4DE4-A82A-6E29697AB0B4}" srcOrd="0" destOrd="0" presId="urn:microsoft.com/office/officeart/2018/2/layout/IconVerticalSolidList"/>
    <dgm:cxn modelId="{C6C047CA-90FE-44C5-B644-04037BF4CAAC}" type="presParOf" srcId="{47CE42AC-4C92-4C0C-BDFF-338EE6BF5C15}" destId="{E095E066-BCC0-4166-AF64-4B8687DCD696}" srcOrd="1" destOrd="0" presId="urn:microsoft.com/office/officeart/2018/2/layout/IconVerticalSolidList"/>
    <dgm:cxn modelId="{472EC4E9-058B-4A2A-B7DC-CFCF8CB65308}" type="presParOf" srcId="{47CE42AC-4C92-4C0C-BDFF-338EE6BF5C15}" destId="{8ACFFFA8-05FD-4A9F-B41A-FD2A13B000C6}" srcOrd="2" destOrd="0" presId="urn:microsoft.com/office/officeart/2018/2/layout/IconVerticalSolidList"/>
    <dgm:cxn modelId="{130D210F-013F-4049-9832-C056CAA9B262}" type="presParOf" srcId="{47CE42AC-4C92-4C0C-BDFF-338EE6BF5C15}" destId="{29CE6B91-5465-46DB-A83A-2853E7A008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77EB3B-A021-4F44-8AC9-AF9A295BD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FE4983-045E-41BA-8651-E106A107B815}">
      <dgm:prSet/>
      <dgm:spPr/>
      <dgm:t>
        <a:bodyPr/>
        <a:lstStyle/>
        <a:p>
          <a:r>
            <a:rPr lang="en-IN" dirty="0"/>
            <a:t>Contribution towards employment generation</a:t>
          </a:r>
          <a:endParaRPr lang="en-US" dirty="0"/>
        </a:p>
      </dgm:t>
    </dgm:pt>
    <dgm:pt modelId="{45B501EA-067C-494C-89B3-74561173E8D1}" type="parTrans" cxnId="{99502813-62CD-4F00-8D6E-7265DEB3E58D}">
      <dgm:prSet/>
      <dgm:spPr/>
      <dgm:t>
        <a:bodyPr/>
        <a:lstStyle/>
        <a:p>
          <a:endParaRPr lang="en-US"/>
        </a:p>
      </dgm:t>
    </dgm:pt>
    <dgm:pt modelId="{D7648687-3477-48BA-B87C-00DA6159219C}" type="sibTrans" cxnId="{99502813-62CD-4F00-8D6E-7265DEB3E58D}">
      <dgm:prSet/>
      <dgm:spPr/>
      <dgm:t>
        <a:bodyPr/>
        <a:lstStyle/>
        <a:p>
          <a:endParaRPr lang="en-US"/>
        </a:p>
      </dgm:t>
    </dgm:pt>
    <dgm:pt modelId="{C1658C62-7E3E-441E-8F09-67CCB6CF499D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IN" dirty="0"/>
            <a:t>Impact on the sports ecosystem</a:t>
          </a:r>
          <a:endParaRPr lang="en-US" dirty="0"/>
        </a:p>
      </dgm:t>
    </dgm:pt>
    <dgm:pt modelId="{F4A230E3-AA17-413D-8BDC-66B12B0D0635}" type="parTrans" cxnId="{76B38968-81F1-4255-AC0B-BEF9222D09AE}">
      <dgm:prSet/>
      <dgm:spPr/>
      <dgm:t>
        <a:bodyPr/>
        <a:lstStyle/>
        <a:p>
          <a:endParaRPr lang="en-US"/>
        </a:p>
      </dgm:t>
    </dgm:pt>
    <dgm:pt modelId="{4FBAC364-70B7-41C5-9475-74CBB2E12AB1}" type="sibTrans" cxnId="{76B38968-81F1-4255-AC0B-BEF9222D09AE}">
      <dgm:prSet/>
      <dgm:spPr/>
      <dgm:t>
        <a:bodyPr/>
        <a:lstStyle/>
        <a:p>
          <a:endParaRPr lang="en-US"/>
        </a:p>
      </dgm:t>
    </dgm:pt>
    <dgm:pt modelId="{3A8B0B2C-132E-4E62-9F6D-B68212000A7A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IN" dirty="0"/>
            <a:t>Alignment with industry trends</a:t>
          </a:r>
          <a:endParaRPr lang="en-US" dirty="0"/>
        </a:p>
      </dgm:t>
    </dgm:pt>
    <dgm:pt modelId="{AF11200F-766E-4709-8EBA-27C78D2DDA7E}" type="parTrans" cxnId="{BF9CA6F0-B7C5-47EB-B568-677D5A7F3EB5}">
      <dgm:prSet/>
      <dgm:spPr/>
      <dgm:t>
        <a:bodyPr/>
        <a:lstStyle/>
        <a:p>
          <a:endParaRPr lang="en-US"/>
        </a:p>
      </dgm:t>
    </dgm:pt>
    <dgm:pt modelId="{D265BEB8-4173-4944-BED8-68C1F6512EC3}" type="sibTrans" cxnId="{BF9CA6F0-B7C5-47EB-B568-677D5A7F3EB5}">
      <dgm:prSet/>
      <dgm:spPr/>
      <dgm:t>
        <a:bodyPr/>
        <a:lstStyle/>
        <a:p>
          <a:endParaRPr lang="en-US"/>
        </a:p>
      </dgm:t>
    </dgm:pt>
    <dgm:pt modelId="{E76A6BC8-63D2-4334-8846-9ED7844F1643}" type="pres">
      <dgm:prSet presAssocID="{4177EB3B-A021-4F44-8AC9-AF9A295BDF55}" presName="linear" presStyleCnt="0">
        <dgm:presLayoutVars>
          <dgm:animLvl val="lvl"/>
          <dgm:resizeHandles val="exact"/>
        </dgm:presLayoutVars>
      </dgm:prSet>
      <dgm:spPr/>
    </dgm:pt>
    <dgm:pt modelId="{AF5E3597-7F49-41F4-B324-1463EE1BC211}" type="pres">
      <dgm:prSet presAssocID="{06FE4983-045E-41BA-8651-E106A107B8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16681F-938D-4EE6-B042-7B7CD0874090}" type="pres">
      <dgm:prSet presAssocID="{D7648687-3477-48BA-B87C-00DA6159219C}" presName="spacer" presStyleCnt="0"/>
      <dgm:spPr/>
    </dgm:pt>
    <dgm:pt modelId="{15A76104-AD84-4603-8C89-D595D80D492F}" type="pres">
      <dgm:prSet presAssocID="{C1658C62-7E3E-441E-8F09-67CCB6CF49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51BB3B-4095-4046-A478-95FABA784B83}" type="pres">
      <dgm:prSet presAssocID="{4FBAC364-70B7-41C5-9475-74CBB2E12AB1}" presName="spacer" presStyleCnt="0"/>
      <dgm:spPr/>
    </dgm:pt>
    <dgm:pt modelId="{B2721805-F95B-48DB-B2C7-30508B949259}" type="pres">
      <dgm:prSet presAssocID="{3A8B0B2C-132E-4E62-9F6D-B68212000A7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502813-62CD-4F00-8D6E-7265DEB3E58D}" srcId="{4177EB3B-A021-4F44-8AC9-AF9A295BDF55}" destId="{06FE4983-045E-41BA-8651-E106A107B815}" srcOrd="0" destOrd="0" parTransId="{45B501EA-067C-494C-89B3-74561173E8D1}" sibTransId="{D7648687-3477-48BA-B87C-00DA6159219C}"/>
    <dgm:cxn modelId="{DE873228-7EB3-45C1-A8A9-A62BD1D05711}" type="presOf" srcId="{3A8B0B2C-132E-4E62-9F6D-B68212000A7A}" destId="{B2721805-F95B-48DB-B2C7-30508B949259}" srcOrd="0" destOrd="0" presId="urn:microsoft.com/office/officeart/2005/8/layout/vList2"/>
    <dgm:cxn modelId="{76B38968-81F1-4255-AC0B-BEF9222D09AE}" srcId="{4177EB3B-A021-4F44-8AC9-AF9A295BDF55}" destId="{C1658C62-7E3E-441E-8F09-67CCB6CF499D}" srcOrd="1" destOrd="0" parTransId="{F4A230E3-AA17-413D-8BDC-66B12B0D0635}" sibTransId="{4FBAC364-70B7-41C5-9475-74CBB2E12AB1}"/>
    <dgm:cxn modelId="{581C966A-8F04-4859-A7C1-3AB9745D2966}" type="presOf" srcId="{4177EB3B-A021-4F44-8AC9-AF9A295BDF55}" destId="{E76A6BC8-63D2-4334-8846-9ED7844F1643}" srcOrd="0" destOrd="0" presId="urn:microsoft.com/office/officeart/2005/8/layout/vList2"/>
    <dgm:cxn modelId="{E264AFC0-8B83-40A4-A139-C7B5B5579E9D}" type="presOf" srcId="{06FE4983-045E-41BA-8651-E106A107B815}" destId="{AF5E3597-7F49-41F4-B324-1463EE1BC211}" srcOrd="0" destOrd="0" presId="urn:microsoft.com/office/officeart/2005/8/layout/vList2"/>
    <dgm:cxn modelId="{FFD9FDE5-FF77-4F33-9C01-909F2B995B5A}" type="presOf" srcId="{C1658C62-7E3E-441E-8F09-67CCB6CF499D}" destId="{15A76104-AD84-4603-8C89-D595D80D492F}" srcOrd="0" destOrd="0" presId="urn:microsoft.com/office/officeart/2005/8/layout/vList2"/>
    <dgm:cxn modelId="{BF9CA6F0-B7C5-47EB-B568-677D5A7F3EB5}" srcId="{4177EB3B-A021-4F44-8AC9-AF9A295BDF55}" destId="{3A8B0B2C-132E-4E62-9F6D-B68212000A7A}" srcOrd="2" destOrd="0" parTransId="{AF11200F-766E-4709-8EBA-27C78D2DDA7E}" sibTransId="{D265BEB8-4173-4944-BED8-68C1F6512EC3}"/>
    <dgm:cxn modelId="{06E7900E-33F4-4EC5-881D-AE1E977D5C7F}" type="presParOf" srcId="{E76A6BC8-63D2-4334-8846-9ED7844F1643}" destId="{AF5E3597-7F49-41F4-B324-1463EE1BC211}" srcOrd="0" destOrd="0" presId="urn:microsoft.com/office/officeart/2005/8/layout/vList2"/>
    <dgm:cxn modelId="{90B471DC-6933-4165-B053-B64BB7D7F3BA}" type="presParOf" srcId="{E76A6BC8-63D2-4334-8846-9ED7844F1643}" destId="{4716681F-938D-4EE6-B042-7B7CD0874090}" srcOrd="1" destOrd="0" presId="urn:microsoft.com/office/officeart/2005/8/layout/vList2"/>
    <dgm:cxn modelId="{BCCEF23B-EBD4-4C3F-ADA7-CB926011F82B}" type="presParOf" srcId="{E76A6BC8-63D2-4334-8846-9ED7844F1643}" destId="{15A76104-AD84-4603-8C89-D595D80D492F}" srcOrd="2" destOrd="0" presId="urn:microsoft.com/office/officeart/2005/8/layout/vList2"/>
    <dgm:cxn modelId="{6B5B6FE7-AC50-427A-88DC-D6B7B528E8CF}" type="presParOf" srcId="{E76A6BC8-63D2-4334-8846-9ED7844F1643}" destId="{C651BB3B-4095-4046-A478-95FABA784B83}" srcOrd="3" destOrd="0" presId="urn:microsoft.com/office/officeart/2005/8/layout/vList2"/>
    <dgm:cxn modelId="{5266638A-997F-4FE6-90ED-0AFF12FA8CCE}" type="presParOf" srcId="{E76A6BC8-63D2-4334-8846-9ED7844F1643}" destId="{B2721805-F95B-48DB-B2C7-30508B9492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D0835C-73FE-47F8-8C35-976F7BC8604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46CFB-F2A7-430F-8556-9F083C50976F}">
      <dgm:prSet/>
      <dgm:spPr/>
      <dgm:t>
        <a:bodyPr/>
        <a:lstStyle/>
        <a:p>
          <a:r>
            <a:rPr lang="en-IN" dirty="0"/>
            <a:t>Any new or disruptive concept</a:t>
          </a:r>
          <a:endParaRPr lang="en-US" dirty="0"/>
        </a:p>
      </dgm:t>
    </dgm:pt>
    <dgm:pt modelId="{FCD1D720-CF4D-4993-A2C5-2E39839FCE97}" type="parTrans" cxnId="{CE7536D7-53FF-4A4E-95CC-94CDFD9CA65D}">
      <dgm:prSet/>
      <dgm:spPr/>
      <dgm:t>
        <a:bodyPr/>
        <a:lstStyle/>
        <a:p>
          <a:endParaRPr lang="en-US"/>
        </a:p>
      </dgm:t>
    </dgm:pt>
    <dgm:pt modelId="{D2150467-94C0-4452-A0AF-FBB1516C1E30}" type="sibTrans" cxnId="{CE7536D7-53FF-4A4E-95CC-94CDFD9CA65D}">
      <dgm:prSet/>
      <dgm:spPr/>
      <dgm:t>
        <a:bodyPr/>
        <a:lstStyle/>
        <a:p>
          <a:endParaRPr lang="en-US"/>
        </a:p>
      </dgm:t>
    </dgm:pt>
    <dgm:pt modelId="{65EED966-0B6A-4D0A-A337-F03B5DA2D029}">
      <dgm:prSet/>
      <dgm:spPr/>
      <dgm:t>
        <a:bodyPr/>
        <a:lstStyle/>
        <a:p>
          <a:r>
            <a:rPr lang="en-IN" dirty="0"/>
            <a:t>Any novel methodologies </a:t>
          </a:r>
          <a:endParaRPr lang="en-US" dirty="0"/>
        </a:p>
      </dgm:t>
    </dgm:pt>
    <dgm:pt modelId="{830C9064-3EDA-458A-9AEE-A18544947B26}" type="parTrans" cxnId="{D435F21D-B78C-4110-B10F-A2225A3E6B1D}">
      <dgm:prSet/>
      <dgm:spPr/>
      <dgm:t>
        <a:bodyPr/>
        <a:lstStyle/>
        <a:p>
          <a:endParaRPr lang="en-US"/>
        </a:p>
      </dgm:t>
    </dgm:pt>
    <dgm:pt modelId="{8A1D97B4-1169-418E-B726-E773E78E495A}" type="sibTrans" cxnId="{D435F21D-B78C-4110-B10F-A2225A3E6B1D}">
      <dgm:prSet/>
      <dgm:spPr/>
      <dgm:t>
        <a:bodyPr/>
        <a:lstStyle/>
        <a:p>
          <a:endParaRPr lang="en-US"/>
        </a:p>
      </dgm:t>
    </dgm:pt>
    <dgm:pt modelId="{FDFFC5BB-A21B-4218-B08F-BA2B04E9D5E6}">
      <dgm:prSet/>
      <dgm:spPr/>
      <dgm:t>
        <a:bodyPr/>
        <a:lstStyle/>
        <a:p>
          <a:r>
            <a:rPr lang="en-IN" dirty="0"/>
            <a:t>Any unique intellectual property or patent</a:t>
          </a:r>
          <a:endParaRPr lang="en-US" dirty="0"/>
        </a:p>
      </dgm:t>
    </dgm:pt>
    <dgm:pt modelId="{24386588-C354-4DEB-90B8-D13B12079149}" type="parTrans" cxnId="{0E055E5C-AA03-4305-A047-039A0E8459AC}">
      <dgm:prSet/>
      <dgm:spPr/>
      <dgm:t>
        <a:bodyPr/>
        <a:lstStyle/>
        <a:p>
          <a:endParaRPr lang="en-US"/>
        </a:p>
      </dgm:t>
    </dgm:pt>
    <dgm:pt modelId="{0F6EE9A0-54AE-45BA-85C2-55060E8E4513}" type="sibTrans" cxnId="{0E055E5C-AA03-4305-A047-039A0E8459AC}">
      <dgm:prSet/>
      <dgm:spPr/>
      <dgm:t>
        <a:bodyPr/>
        <a:lstStyle/>
        <a:p>
          <a:endParaRPr lang="en-US"/>
        </a:p>
      </dgm:t>
    </dgm:pt>
    <dgm:pt modelId="{7CB5D29F-6F19-4A1F-9536-EDACBE7DBD84}" type="pres">
      <dgm:prSet presAssocID="{4CD0835C-73FE-47F8-8C35-976F7BC8604D}" presName="Name0" presStyleCnt="0">
        <dgm:presLayoutVars>
          <dgm:dir/>
          <dgm:resizeHandles val="exact"/>
        </dgm:presLayoutVars>
      </dgm:prSet>
      <dgm:spPr/>
    </dgm:pt>
    <dgm:pt modelId="{86517F33-6BE9-4F1E-836B-A0705BF87F0D}" type="pres">
      <dgm:prSet presAssocID="{82746CFB-F2A7-430F-8556-9F083C50976F}" presName="node" presStyleLbl="node1" presStyleIdx="0" presStyleCnt="3">
        <dgm:presLayoutVars>
          <dgm:bulletEnabled val="1"/>
        </dgm:presLayoutVars>
      </dgm:prSet>
      <dgm:spPr/>
    </dgm:pt>
    <dgm:pt modelId="{ED2ABB72-D2A7-4884-89F5-02B03FC798A9}" type="pres">
      <dgm:prSet presAssocID="{D2150467-94C0-4452-A0AF-FBB1516C1E30}" presName="sibTrans" presStyleLbl="sibTrans2D1" presStyleIdx="0" presStyleCnt="2"/>
      <dgm:spPr/>
    </dgm:pt>
    <dgm:pt modelId="{D432B873-A2DF-4773-BD0B-FBF737017304}" type="pres">
      <dgm:prSet presAssocID="{D2150467-94C0-4452-A0AF-FBB1516C1E30}" presName="connectorText" presStyleLbl="sibTrans2D1" presStyleIdx="0" presStyleCnt="2"/>
      <dgm:spPr/>
    </dgm:pt>
    <dgm:pt modelId="{BFCC07A9-EEE4-4067-8A2B-0CBC0C468B91}" type="pres">
      <dgm:prSet presAssocID="{65EED966-0B6A-4D0A-A337-F03B5DA2D029}" presName="node" presStyleLbl="node1" presStyleIdx="1" presStyleCnt="3">
        <dgm:presLayoutVars>
          <dgm:bulletEnabled val="1"/>
        </dgm:presLayoutVars>
      </dgm:prSet>
      <dgm:spPr/>
    </dgm:pt>
    <dgm:pt modelId="{C245E1A1-7DB4-4872-9193-20A18C1433E3}" type="pres">
      <dgm:prSet presAssocID="{8A1D97B4-1169-418E-B726-E773E78E495A}" presName="sibTrans" presStyleLbl="sibTrans2D1" presStyleIdx="1" presStyleCnt="2"/>
      <dgm:spPr/>
    </dgm:pt>
    <dgm:pt modelId="{F44616F1-A6FC-490D-8BED-D438A5DFD380}" type="pres">
      <dgm:prSet presAssocID="{8A1D97B4-1169-418E-B726-E773E78E495A}" presName="connectorText" presStyleLbl="sibTrans2D1" presStyleIdx="1" presStyleCnt="2"/>
      <dgm:spPr/>
    </dgm:pt>
    <dgm:pt modelId="{2273ED13-A115-45F3-B21C-70A8493FB67F}" type="pres">
      <dgm:prSet presAssocID="{FDFFC5BB-A21B-4218-B08F-BA2B04E9D5E6}" presName="node" presStyleLbl="node1" presStyleIdx="2" presStyleCnt="3">
        <dgm:presLayoutVars>
          <dgm:bulletEnabled val="1"/>
        </dgm:presLayoutVars>
      </dgm:prSet>
      <dgm:spPr/>
    </dgm:pt>
  </dgm:ptLst>
  <dgm:cxnLst>
    <dgm:cxn modelId="{D435F21D-B78C-4110-B10F-A2225A3E6B1D}" srcId="{4CD0835C-73FE-47F8-8C35-976F7BC8604D}" destId="{65EED966-0B6A-4D0A-A337-F03B5DA2D029}" srcOrd="1" destOrd="0" parTransId="{830C9064-3EDA-458A-9AEE-A18544947B26}" sibTransId="{8A1D97B4-1169-418E-B726-E773E78E495A}"/>
    <dgm:cxn modelId="{D37EF328-AAD5-4DA2-93AB-888EA4AE27CD}" type="presOf" srcId="{D2150467-94C0-4452-A0AF-FBB1516C1E30}" destId="{ED2ABB72-D2A7-4884-89F5-02B03FC798A9}" srcOrd="0" destOrd="0" presId="urn:microsoft.com/office/officeart/2005/8/layout/process1"/>
    <dgm:cxn modelId="{AD34E32C-DFD9-4DFB-BCBB-E043507804EA}" type="presOf" srcId="{65EED966-0B6A-4D0A-A337-F03B5DA2D029}" destId="{BFCC07A9-EEE4-4067-8A2B-0CBC0C468B91}" srcOrd="0" destOrd="0" presId="urn:microsoft.com/office/officeart/2005/8/layout/process1"/>
    <dgm:cxn modelId="{0E055E5C-AA03-4305-A047-039A0E8459AC}" srcId="{4CD0835C-73FE-47F8-8C35-976F7BC8604D}" destId="{FDFFC5BB-A21B-4218-B08F-BA2B04E9D5E6}" srcOrd="2" destOrd="0" parTransId="{24386588-C354-4DEB-90B8-D13B12079149}" sibTransId="{0F6EE9A0-54AE-45BA-85C2-55060E8E4513}"/>
    <dgm:cxn modelId="{66CF8149-0E9F-4BF5-AA65-1F5B2662F035}" type="presOf" srcId="{4CD0835C-73FE-47F8-8C35-976F7BC8604D}" destId="{7CB5D29F-6F19-4A1F-9536-EDACBE7DBD84}" srcOrd="0" destOrd="0" presId="urn:microsoft.com/office/officeart/2005/8/layout/process1"/>
    <dgm:cxn modelId="{D5F62684-57C0-4CBA-ADA4-1B5A706430AD}" type="presOf" srcId="{FDFFC5BB-A21B-4218-B08F-BA2B04E9D5E6}" destId="{2273ED13-A115-45F3-B21C-70A8493FB67F}" srcOrd="0" destOrd="0" presId="urn:microsoft.com/office/officeart/2005/8/layout/process1"/>
    <dgm:cxn modelId="{15E71893-DFA2-46BF-B7B3-B733E7FEEB25}" type="presOf" srcId="{8A1D97B4-1169-418E-B726-E773E78E495A}" destId="{F44616F1-A6FC-490D-8BED-D438A5DFD380}" srcOrd="1" destOrd="0" presId="urn:microsoft.com/office/officeart/2005/8/layout/process1"/>
    <dgm:cxn modelId="{CE7536D7-53FF-4A4E-95CC-94CDFD9CA65D}" srcId="{4CD0835C-73FE-47F8-8C35-976F7BC8604D}" destId="{82746CFB-F2A7-430F-8556-9F083C50976F}" srcOrd="0" destOrd="0" parTransId="{FCD1D720-CF4D-4993-A2C5-2E39839FCE97}" sibTransId="{D2150467-94C0-4452-A0AF-FBB1516C1E30}"/>
    <dgm:cxn modelId="{222AB5ED-4746-48DB-8A7E-AB71CB5B65FD}" type="presOf" srcId="{82746CFB-F2A7-430F-8556-9F083C50976F}" destId="{86517F33-6BE9-4F1E-836B-A0705BF87F0D}" srcOrd="0" destOrd="0" presId="urn:microsoft.com/office/officeart/2005/8/layout/process1"/>
    <dgm:cxn modelId="{DF342CF4-07DF-41FE-AC13-13AAB3992B76}" type="presOf" srcId="{8A1D97B4-1169-418E-B726-E773E78E495A}" destId="{C245E1A1-7DB4-4872-9193-20A18C1433E3}" srcOrd="0" destOrd="0" presId="urn:microsoft.com/office/officeart/2005/8/layout/process1"/>
    <dgm:cxn modelId="{63164FF8-3281-4DFD-80A1-3AE90368B81F}" type="presOf" srcId="{D2150467-94C0-4452-A0AF-FBB1516C1E30}" destId="{D432B873-A2DF-4773-BD0B-FBF737017304}" srcOrd="1" destOrd="0" presId="urn:microsoft.com/office/officeart/2005/8/layout/process1"/>
    <dgm:cxn modelId="{20AA250A-B59A-4CC0-9983-1B96CFE9CB08}" type="presParOf" srcId="{7CB5D29F-6F19-4A1F-9536-EDACBE7DBD84}" destId="{86517F33-6BE9-4F1E-836B-A0705BF87F0D}" srcOrd="0" destOrd="0" presId="urn:microsoft.com/office/officeart/2005/8/layout/process1"/>
    <dgm:cxn modelId="{A1B5598D-CFA8-41C3-AD36-85DB9EB2504A}" type="presParOf" srcId="{7CB5D29F-6F19-4A1F-9536-EDACBE7DBD84}" destId="{ED2ABB72-D2A7-4884-89F5-02B03FC798A9}" srcOrd="1" destOrd="0" presId="urn:microsoft.com/office/officeart/2005/8/layout/process1"/>
    <dgm:cxn modelId="{FAE2B5EB-45A4-4D1B-8B6E-7C065744A9E5}" type="presParOf" srcId="{ED2ABB72-D2A7-4884-89F5-02B03FC798A9}" destId="{D432B873-A2DF-4773-BD0B-FBF737017304}" srcOrd="0" destOrd="0" presId="urn:microsoft.com/office/officeart/2005/8/layout/process1"/>
    <dgm:cxn modelId="{D3037C07-73BE-401C-BF9D-2A91AEA848F3}" type="presParOf" srcId="{7CB5D29F-6F19-4A1F-9536-EDACBE7DBD84}" destId="{BFCC07A9-EEE4-4067-8A2B-0CBC0C468B91}" srcOrd="2" destOrd="0" presId="urn:microsoft.com/office/officeart/2005/8/layout/process1"/>
    <dgm:cxn modelId="{7708CB45-46E6-41E2-BFB0-3A833F04D7D7}" type="presParOf" srcId="{7CB5D29F-6F19-4A1F-9536-EDACBE7DBD84}" destId="{C245E1A1-7DB4-4872-9193-20A18C1433E3}" srcOrd="3" destOrd="0" presId="urn:microsoft.com/office/officeart/2005/8/layout/process1"/>
    <dgm:cxn modelId="{AA1E4656-B296-482A-A097-A7CD9D0F9E21}" type="presParOf" srcId="{C245E1A1-7DB4-4872-9193-20A18C1433E3}" destId="{F44616F1-A6FC-490D-8BED-D438A5DFD380}" srcOrd="0" destOrd="0" presId="urn:microsoft.com/office/officeart/2005/8/layout/process1"/>
    <dgm:cxn modelId="{84EC8B19-F6A1-4FD1-B859-55616F0F3A77}" type="presParOf" srcId="{7CB5D29F-6F19-4A1F-9536-EDACBE7DBD84}" destId="{2273ED13-A115-45F3-B21C-70A8493FB67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77EB3B-A021-4F44-8AC9-AF9A295BD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FE4983-045E-41BA-8651-E106A107B815}">
      <dgm:prSet/>
      <dgm:spPr/>
      <dgm:t>
        <a:bodyPr/>
        <a:lstStyle/>
        <a:p>
          <a:r>
            <a:rPr lang="en-IN" dirty="0"/>
            <a:t>Any industry awards or recognition</a:t>
          </a:r>
          <a:endParaRPr lang="en-US" dirty="0"/>
        </a:p>
      </dgm:t>
    </dgm:pt>
    <dgm:pt modelId="{45B501EA-067C-494C-89B3-74561173E8D1}" type="parTrans" cxnId="{99502813-62CD-4F00-8D6E-7265DEB3E58D}">
      <dgm:prSet/>
      <dgm:spPr/>
      <dgm:t>
        <a:bodyPr/>
        <a:lstStyle/>
        <a:p>
          <a:endParaRPr lang="en-US"/>
        </a:p>
      </dgm:t>
    </dgm:pt>
    <dgm:pt modelId="{D7648687-3477-48BA-B87C-00DA6159219C}" type="sibTrans" cxnId="{99502813-62CD-4F00-8D6E-7265DEB3E58D}">
      <dgm:prSet/>
      <dgm:spPr/>
      <dgm:t>
        <a:bodyPr/>
        <a:lstStyle/>
        <a:p>
          <a:endParaRPr lang="en-US"/>
        </a:p>
      </dgm:t>
    </dgm:pt>
    <dgm:pt modelId="{C1658C62-7E3E-441E-8F09-67CCB6CF499D}">
      <dgm:prSet/>
      <dgm:spPr/>
      <dgm:t>
        <a:bodyPr/>
        <a:lstStyle/>
        <a:p>
          <a:r>
            <a:rPr lang="en-IN" dirty="0"/>
            <a:t>Any feature in media or publications</a:t>
          </a:r>
          <a:endParaRPr lang="en-US" dirty="0"/>
        </a:p>
      </dgm:t>
    </dgm:pt>
    <dgm:pt modelId="{F4A230E3-AA17-413D-8BDC-66B12B0D0635}" type="parTrans" cxnId="{76B38968-81F1-4255-AC0B-BEF9222D09AE}">
      <dgm:prSet/>
      <dgm:spPr/>
      <dgm:t>
        <a:bodyPr/>
        <a:lstStyle/>
        <a:p>
          <a:endParaRPr lang="en-US"/>
        </a:p>
      </dgm:t>
    </dgm:pt>
    <dgm:pt modelId="{4FBAC364-70B7-41C5-9475-74CBB2E12AB1}" type="sibTrans" cxnId="{76B38968-81F1-4255-AC0B-BEF9222D09AE}">
      <dgm:prSet/>
      <dgm:spPr/>
      <dgm:t>
        <a:bodyPr/>
        <a:lstStyle/>
        <a:p>
          <a:endParaRPr lang="en-US"/>
        </a:p>
      </dgm:t>
    </dgm:pt>
    <dgm:pt modelId="{3A8B0B2C-132E-4E62-9F6D-B68212000A7A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IN" dirty="0"/>
            <a:t>Any endorsements from industry leaders</a:t>
          </a:r>
          <a:endParaRPr lang="en-US" dirty="0"/>
        </a:p>
      </dgm:t>
    </dgm:pt>
    <dgm:pt modelId="{AF11200F-766E-4709-8EBA-27C78D2DDA7E}" type="parTrans" cxnId="{BF9CA6F0-B7C5-47EB-B568-677D5A7F3EB5}">
      <dgm:prSet/>
      <dgm:spPr/>
      <dgm:t>
        <a:bodyPr/>
        <a:lstStyle/>
        <a:p>
          <a:endParaRPr lang="en-US"/>
        </a:p>
      </dgm:t>
    </dgm:pt>
    <dgm:pt modelId="{D265BEB8-4173-4944-BED8-68C1F6512EC3}" type="sibTrans" cxnId="{BF9CA6F0-B7C5-47EB-B568-677D5A7F3EB5}">
      <dgm:prSet/>
      <dgm:spPr/>
      <dgm:t>
        <a:bodyPr/>
        <a:lstStyle/>
        <a:p>
          <a:endParaRPr lang="en-US"/>
        </a:p>
      </dgm:t>
    </dgm:pt>
    <dgm:pt modelId="{E76A6BC8-63D2-4334-8846-9ED7844F1643}" type="pres">
      <dgm:prSet presAssocID="{4177EB3B-A021-4F44-8AC9-AF9A295BDF55}" presName="linear" presStyleCnt="0">
        <dgm:presLayoutVars>
          <dgm:animLvl val="lvl"/>
          <dgm:resizeHandles val="exact"/>
        </dgm:presLayoutVars>
      </dgm:prSet>
      <dgm:spPr/>
    </dgm:pt>
    <dgm:pt modelId="{AF5E3597-7F49-41F4-B324-1463EE1BC211}" type="pres">
      <dgm:prSet presAssocID="{06FE4983-045E-41BA-8651-E106A107B8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16681F-938D-4EE6-B042-7B7CD0874090}" type="pres">
      <dgm:prSet presAssocID="{D7648687-3477-48BA-B87C-00DA6159219C}" presName="spacer" presStyleCnt="0"/>
      <dgm:spPr/>
    </dgm:pt>
    <dgm:pt modelId="{15A76104-AD84-4603-8C89-D595D80D492F}" type="pres">
      <dgm:prSet presAssocID="{C1658C62-7E3E-441E-8F09-67CCB6CF49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51BB3B-4095-4046-A478-95FABA784B83}" type="pres">
      <dgm:prSet presAssocID="{4FBAC364-70B7-41C5-9475-74CBB2E12AB1}" presName="spacer" presStyleCnt="0"/>
      <dgm:spPr/>
    </dgm:pt>
    <dgm:pt modelId="{B2721805-F95B-48DB-B2C7-30508B949259}" type="pres">
      <dgm:prSet presAssocID="{3A8B0B2C-132E-4E62-9F6D-B68212000A7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502813-62CD-4F00-8D6E-7265DEB3E58D}" srcId="{4177EB3B-A021-4F44-8AC9-AF9A295BDF55}" destId="{06FE4983-045E-41BA-8651-E106A107B815}" srcOrd="0" destOrd="0" parTransId="{45B501EA-067C-494C-89B3-74561173E8D1}" sibTransId="{D7648687-3477-48BA-B87C-00DA6159219C}"/>
    <dgm:cxn modelId="{DE873228-7EB3-45C1-A8A9-A62BD1D05711}" type="presOf" srcId="{3A8B0B2C-132E-4E62-9F6D-B68212000A7A}" destId="{B2721805-F95B-48DB-B2C7-30508B949259}" srcOrd="0" destOrd="0" presId="urn:microsoft.com/office/officeart/2005/8/layout/vList2"/>
    <dgm:cxn modelId="{76B38968-81F1-4255-AC0B-BEF9222D09AE}" srcId="{4177EB3B-A021-4F44-8AC9-AF9A295BDF55}" destId="{C1658C62-7E3E-441E-8F09-67CCB6CF499D}" srcOrd="1" destOrd="0" parTransId="{F4A230E3-AA17-413D-8BDC-66B12B0D0635}" sibTransId="{4FBAC364-70B7-41C5-9475-74CBB2E12AB1}"/>
    <dgm:cxn modelId="{581C966A-8F04-4859-A7C1-3AB9745D2966}" type="presOf" srcId="{4177EB3B-A021-4F44-8AC9-AF9A295BDF55}" destId="{E76A6BC8-63D2-4334-8846-9ED7844F1643}" srcOrd="0" destOrd="0" presId="urn:microsoft.com/office/officeart/2005/8/layout/vList2"/>
    <dgm:cxn modelId="{E264AFC0-8B83-40A4-A139-C7B5B5579E9D}" type="presOf" srcId="{06FE4983-045E-41BA-8651-E106A107B815}" destId="{AF5E3597-7F49-41F4-B324-1463EE1BC211}" srcOrd="0" destOrd="0" presId="urn:microsoft.com/office/officeart/2005/8/layout/vList2"/>
    <dgm:cxn modelId="{FFD9FDE5-FF77-4F33-9C01-909F2B995B5A}" type="presOf" srcId="{C1658C62-7E3E-441E-8F09-67CCB6CF499D}" destId="{15A76104-AD84-4603-8C89-D595D80D492F}" srcOrd="0" destOrd="0" presId="urn:microsoft.com/office/officeart/2005/8/layout/vList2"/>
    <dgm:cxn modelId="{BF9CA6F0-B7C5-47EB-B568-677D5A7F3EB5}" srcId="{4177EB3B-A021-4F44-8AC9-AF9A295BDF55}" destId="{3A8B0B2C-132E-4E62-9F6D-B68212000A7A}" srcOrd="2" destOrd="0" parTransId="{AF11200F-766E-4709-8EBA-27C78D2DDA7E}" sibTransId="{D265BEB8-4173-4944-BED8-68C1F6512EC3}"/>
    <dgm:cxn modelId="{06E7900E-33F4-4EC5-881D-AE1E977D5C7F}" type="presParOf" srcId="{E76A6BC8-63D2-4334-8846-9ED7844F1643}" destId="{AF5E3597-7F49-41F4-B324-1463EE1BC211}" srcOrd="0" destOrd="0" presId="urn:microsoft.com/office/officeart/2005/8/layout/vList2"/>
    <dgm:cxn modelId="{90B471DC-6933-4165-B053-B64BB7D7F3BA}" type="presParOf" srcId="{E76A6BC8-63D2-4334-8846-9ED7844F1643}" destId="{4716681F-938D-4EE6-B042-7B7CD0874090}" srcOrd="1" destOrd="0" presId="urn:microsoft.com/office/officeart/2005/8/layout/vList2"/>
    <dgm:cxn modelId="{BCCEF23B-EBD4-4C3F-ADA7-CB926011F82B}" type="presParOf" srcId="{E76A6BC8-63D2-4334-8846-9ED7844F1643}" destId="{15A76104-AD84-4603-8C89-D595D80D492F}" srcOrd="2" destOrd="0" presId="urn:microsoft.com/office/officeart/2005/8/layout/vList2"/>
    <dgm:cxn modelId="{6B5B6FE7-AC50-427A-88DC-D6B7B528E8CF}" type="presParOf" srcId="{E76A6BC8-63D2-4334-8846-9ED7844F1643}" destId="{C651BB3B-4095-4046-A478-95FABA784B83}" srcOrd="3" destOrd="0" presId="urn:microsoft.com/office/officeart/2005/8/layout/vList2"/>
    <dgm:cxn modelId="{5266638A-997F-4FE6-90ED-0AFF12FA8CCE}" type="presParOf" srcId="{E76A6BC8-63D2-4334-8846-9ED7844F1643}" destId="{B2721805-F95B-48DB-B2C7-30508B9492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D0835C-73FE-47F8-8C35-976F7BC8604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46CFB-F2A7-430F-8556-9F083C50976F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Strong industry partnerships and collaborations</a:t>
          </a:r>
          <a:endParaRPr lang="en-US" dirty="0"/>
        </a:p>
      </dgm:t>
    </dgm:pt>
    <dgm:pt modelId="{FCD1D720-CF4D-4993-A2C5-2E39839FCE97}" type="parTrans" cxnId="{CE7536D7-53FF-4A4E-95CC-94CDFD9CA65D}">
      <dgm:prSet/>
      <dgm:spPr/>
      <dgm:t>
        <a:bodyPr/>
        <a:lstStyle/>
        <a:p>
          <a:endParaRPr lang="en-US"/>
        </a:p>
      </dgm:t>
    </dgm:pt>
    <dgm:pt modelId="{D2150467-94C0-4452-A0AF-FBB1516C1E30}" type="sibTrans" cxnId="{CE7536D7-53FF-4A4E-95CC-94CDFD9CA65D}">
      <dgm:prSet/>
      <dgm:spPr/>
      <dgm:t>
        <a:bodyPr/>
        <a:lstStyle/>
        <a:p>
          <a:endParaRPr lang="en-US"/>
        </a:p>
      </dgm:t>
    </dgm:pt>
    <dgm:pt modelId="{65EED966-0B6A-4D0A-A337-F03B5DA2D029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Any letters of intent and or MOUs with stakeholders</a:t>
          </a:r>
          <a:endParaRPr lang="en-US" dirty="0"/>
        </a:p>
      </dgm:t>
    </dgm:pt>
    <dgm:pt modelId="{830C9064-3EDA-458A-9AEE-A18544947B26}" type="parTrans" cxnId="{D435F21D-B78C-4110-B10F-A2225A3E6B1D}">
      <dgm:prSet/>
      <dgm:spPr/>
      <dgm:t>
        <a:bodyPr/>
        <a:lstStyle/>
        <a:p>
          <a:endParaRPr lang="en-US"/>
        </a:p>
      </dgm:t>
    </dgm:pt>
    <dgm:pt modelId="{8A1D97B4-1169-418E-B726-E773E78E495A}" type="sibTrans" cxnId="{D435F21D-B78C-4110-B10F-A2225A3E6B1D}">
      <dgm:prSet/>
      <dgm:spPr/>
      <dgm:t>
        <a:bodyPr/>
        <a:lstStyle/>
        <a:p>
          <a:endParaRPr lang="en-US"/>
        </a:p>
      </dgm:t>
    </dgm:pt>
    <dgm:pt modelId="{FDFFC5BB-A21B-4218-B08F-BA2B04E9D5E6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Any clients validating the business</a:t>
          </a:r>
          <a:endParaRPr lang="en-US" dirty="0"/>
        </a:p>
      </dgm:t>
    </dgm:pt>
    <dgm:pt modelId="{24386588-C354-4DEB-90B8-D13B12079149}" type="parTrans" cxnId="{0E055E5C-AA03-4305-A047-039A0E8459AC}">
      <dgm:prSet/>
      <dgm:spPr/>
      <dgm:t>
        <a:bodyPr/>
        <a:lstStyle/>
        <a:p>
          <a:endParaRPr lang="en-US"/>
        </a:p>
      </dgm:t>
    </dgm:pt>
    <dgm:pt modelId="{0F6EE9A0-54AE-45BA-85C2-55060E8E4513}" type="sibTrans" cxnId="{0E055E5C-AA03-4305-A047-039A0E8459AC}">
      <dgm:prSet/>
      <dgm:spPr/>
      <dgm:t>
        <a:bodyPr/>
        <a:lstStyle/>
        <a:p>
          <a:endParaRPr lang="en-US"/>
        </a:p>
      </dgm:t>
    </dgm:pt>
    <dgm:pt modelId="{CD4A8806-5AE3-485A-BA95-4E731CE85DFE}" type="pres">
      <dgm:prSet presAssocID="{4CD0835C-73FE-47F8-8C35-976F7BC8604D}" presName="root" presStyleCnt="0">
        <dgm:presLayoutVars>
          <dgm:dir/>
          <dgm:resizeHandles val="exact"/>
        </dgm:presLayoutVars>
      </dgm:prSet>
      <dgm:spPr/>
    </dgm:pt>
    <dgm:pt modelId="{12A9E986-60D1-4F0D-880A-D27851186EFB}" type="pres">
      <dgm:prSet presAssocID="{82746CFB-F2A7-430F-8556-9F083C50976F}" presName="compNode" presStyleCnt="0"/>
      <dgm:spPr/>
    </dgm:pt>
    <dgm:pt modelId="{4B701E58-7CFB-4238-A687-A01B814A7A7D}" type="pres">
      <dgm:prSet presAssocID="{82746CFB-F2A7-430F-8556-9F083C50976F}" presName="bgRect" presStyleLbl="bgShp" presStyleIdx="0" presStyleCnt="3"/>
      <dgm:spPr/>
    </dgm:pt>
    <dgm:pt modelId="{3D3FB4A4-A924-43D0-A13F-4333359F28D6}" type="pres">
      <dgm:prSet presAssocID="{82746CFB-F2A7-430F-8556-9F083C5097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ople shaking hands"/>
        </a:ext>
      </dgm:extLst>
    </dgm:pt>
    <dgm:pt modelId="{9C3D8E96-D5FB-4AC2-9240-FAE2D592DA50}" type="pres">
      <dgm:prSet presAssocID="{82746CFB-F2A7-430F-8556-9F083C50976F}" presName="spaceRect" presStyleCnt="0"/>
      <dgm:spPr/>
    </dgm:pt>
    <dgm:pt modelId="{EC310EEC-0FCC-4B2F-A78B-E380F223C18B}" type="pres">
      <dgm:prSet presAssocID="{82746CFB-F2A7-430F-8556-9F083C50976F}" presName="parTx" presStyleLbl="revTx" presStyleIdx="0" presStyleCnt="3">
        <dgm:presLayoutVars>
          <dgm:chMax val="0"/>
          <dgm:chPref val="0"/>
        </dgm:presLayoutVars>
      </dgm:prSet>
      <dgm:spPr/>
    </dgm:pt>
    <dgm:pt modelId="{470729DF-F074-43C6-A942-2CDC9B072C30}" type="pres">
      <dgm:prSet presAssocID="{D2150467-94C0-4452-A0AF-FBB1516C1E30}" presName="sibTrans" presStyleCnt="0"/>
      <dgm:spPr/>
    </dgm:pt>
    <dgm:pt modelId="{55F45A56-4DBF-4166-81BB-A30A7BBC9988}" type="pres">
      <dgm:prSet presAssocID="{65EED966-0B6A-4D0A-A337-F03B5DA2D029}" presName="compNode" presStyleCnt="0"/>
      <dgm:spPr/>
    </dgm:pt>
    <dgm:pt modelId="{32E6667E-ADA0-4D3B-8529-1C1CF66378D9}" type="pres">
      <dgm:prSet presAssocID="{65EED966-0B6A-4D0A-A337-F03B5DA2D029}" presName="bgRect" presStyleLbl="bgShp" presStyleIdx="1" presStyleCnt="3"/>
      <dgm:spPr/>
    </dgm:pt>
    <dgm:pt modelId="{9A795706-BE50-4480-9E8D-48955AA043D6}" type="pres">
      <dgm:prSet presAssocID="{65EED966-0B6A-4D0A-A337-F03B5DA2D029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ress Book with solid fill"/>
        </a:ext>
      </dgm:extLst>
    </dgm:pt>
    <dgm:pt modelId="{9652914D-2B0A-451B-BDDA-DCE28EC20F18}" type="pres">
      <dgm:prSet presAssocID="{65EED966-0B6A-4D0A-A337-F03B5DA2D029}" presName="spaceRect" presStyleCnt="0"/>
      <dgm:spPr/>
    </dgm:pt>
    <dgm:pt modelId="{E8FE2529-D3B4-4B74-BA9E-C9715A20995E}" type="pres">
      <dgm:prSet presAssocID="{65EED966-0B6A-4D0A-A337-F03B5DA2D029}" presName="parTx" presStyleLbl="revTx" presStyleIdx="1" presStyleCnt="3">
        <dgm:presLayoutVars>
          <dgm:chMax val="0"/>
          <dgm:chPref val="0"/>
        </dgm:presLayoutVars>
      </dgm:prSet>
      <dgm:spPr/>
    </dgm:pt>
    <dgm:pt modelId="{D7640188-A583-4CFE-93A2-962D4EE87716}" type="pres">
      <dgm:prSet presAssocID="{8A1D97B4-1169-418E-B726-E773E78E495A}" presName="sibTrans" presStyleCnt="0"/>
      <dgm:spPr/>
    </dgm:pt>
    <dgm:pt modelId="{47CE42AC-4C92-4C0C-BDFF-338EE6BF5C15}" type="pres">
      <dgm:prSet presAssocID="{FDFFC5BB-A21B-4218-B08F-BA2B04E9D5E6}" presName="compNode" presStyleCnt="0"/>
      <dgm:spPr/>
    </dgm:pt>
    <dgm:pt modelId="{C80ABEAC-6976-4DE4-A82A-6E29697AB0B4}" type="pres">
      <dgm:prSet presAssocID="{FDFFC5BB-A21B-4218-B08F-BA2B04E9D5E6}" presName="bgRect" presStyleLbl="bgShp" presStyleIdx="2" presStyleCnt="3"/>
      <dgm:spPr/>
    </dgm:pt>
    <dgm:pt modelId="{E095E066-BCC0-4166-AF64-4B8687DCD696}" type="pres">
      <dgm:prSet presAssocID="{FDFFC5BB-A21B-4218-B08F-BA2B04E9D5E6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Mixed outline"/>
        </a:ext>
      </dgm:extLst>
    </dgm:pt>
    <dgm:pt modelId="{8ACFFFA8-05FD-4A9F-B41A-FD2A13B000C6}" type="pres">
      <dgm:prSet presAssocID="{FDFFC5BB-A21B-4218-B08F-BA2B04E9D5E6}" presName="spaceRect" presStyleCnt="0"/>
      <dgm:spPr/>
    </dgm:pt>
    <dgm:pt modelId="{29CE6B91-5465-46DB-A83A-2853E7A00846}" type="pres">
      <dgm:prSet presAssocID="{FDFFC5BB-A21B-4218-B08F-BA2B04E9D5E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D5CCD04-9802-4A95-A97D-C99869256997}" type="presOf" srcId="{82746CFB-F2A7-430F-8556-9F083C50976F}" destId="{EC310EEC-0FCC-4B2F-A78B-E380F223C18B}" srcOrd="0" destOrd="0" presId="urn:microsoft.com/office/officeart/2018/2/layout/IconVerticalSolidList"/>
    <dgm:cxn modelId="{D435F21D-B78C-4110-B10F-A2225A3E6B1D}" srcId="{4CD0835C-73FE-47F8-8C35-976F7BC8604D}" destId="{65EED966-0B6A-4D0A-A337-F03B5DA2D029}" srcOrd="1" destOrd="0" parTransId="{830C9064-3EDA-458A-9AEE-A18544947B26}" sibTransId="{8A1D97B4-1169-418E-B726-E773E78E495A}"/>
    <dgm:cxn modelId="{D028D020-E3F0-4F9E-BED3-3062C73E9747}" type="presOf" srcId="{65EED966-0B6A-4D0A-A337-F03B5DA2D029}" destId="{E8FE2529-D3B4-4B74-BA9E-C9715A20995E}" srcOrd="0" destOrd="0" presId="urn:microsoft.com/office/officeart/2018/2/layout/IconVerticalSolidList"/>
    <dgm:cxn modelId="{0E055E5C-AA03-4305-A047-039A0E8459AC}" srcId="{4CD0835C-73FE-47F8-8C35-976F7BC8604D}" destId="{FDFFC5BB-A21B-4218-B08F-BA2B04E9D5E6}" srcOrd="2" destOrd="0" parTransId="{24386588-C354-4DEB-90B8-D13B12079149}" sibTransId="{0F6EE9A0-54AE-45BA-85C2-55060E8E4513}"/>
    <dgm:cxn modelId="{9B7A4448-E6F0-4036-A104-D5A1B6A02CB1}" type="presOf" srcId="{4CD0835C-73FE-47F8-8C35-976F7BC8604D}" destId="{CD4A8806-5AE3-485A-BA95-4E731CE85DFE}" srcOrd="0" destOrd="0" presId="urn:microsoft.com/office/officeart/2018/2/layout/IconVerticalSolidList"/>
    <dgm:cxn modelId="{1C5039BA-633B-4E0A-A2DB-D4458B6825DA}" type="presOf" srcId="{FDFFC5BB-A21B-4218-B08F-BA2B04E9D5E6}" destId="{29CE6B91-5465-46DB-A83A-2853E7A00846}" srcOrd="0" destOrd="0" presId="urn:microsoft.com/office/officeart/2018/2/layout/IconVerticalSolidList"/>
    <dgm:cxn modelId="{CE7536D7-53FF-4A4E-95CC-94CDFD9CA65D}" srcId="{4CD0835C-73FE-47F8-8C35-976F7BC8604D}" destId="{82746CFB-F2A7-430F-8556-9F083C50976F}" srcOrd="0" destOrd="0" parTransId="{FCD1D720-CF4D-4993-A2C5-2E39839FCE97}" sibTransId="{D2150467-94C0-4452-A0AF-FBB1516C1E30}"/>
    <dgm:cxn modelId="{73F58D47-EC59-4E55-8673-F644DE47F9D6}" type="presParOf" srcId="{CD4A8806-5AE3-485A-BA95-4E731CE85DFE}" destId="{12A9E986-60D1-4F0D-880A-D27851186EFB}" srcOrd="0" destOrd="0" presId="urn:microsoft.com/office/officeart/2018/2/layout/IconVerticalSolidList"/>
    <dgm:cxn modelId="{A6C04333-D441-431C-BEE9-9B45A1CB4599}" type="presParOf" srcId="{12A9E986-60D1-4F0D-880A-D27851186EFB}" destId="{4B701E58-7CFB-4238-A687-A01B814A7A7D}" srcOrd="0" destOrd="0" presId="urn:microsoft.com/office/officeart/2018/2/layout/IconVerticalSolidList"/>
    <dgm:cxn modelId="{DC28EA07-6DAD-4064-8E0C-F59B8C43E88C}" type="presParOf" srcId="{12A9E986-60D1-4F0D-880A-D27851186EFB}" destId="{3D3FB4A4-A924-43D0-A13F-4333359F28D6}" srcOrd="1" destOrd="0" presId="urn:microsoft.com/office/officeart/2018/2/layout/IconVerticalSolidList"/>
    <dgm:cxn modelId="{638500F4-99AE-4AB4-9770-A6F4735711FA}" type="presParOf" srcId="{12A9E986-60D1-4F0D-880A-D27851186EFB}" destId="{9C3D8E96-D5FB-4AC2-9240-FAE2D592DA50}" srcOrd="2" destOrd="0" presId="urn:microsoft.com/office/officeart/2018/2/layout/IconVerticalSolidList"/>
    <dgm:cxn modelId="{8E61C6F8-527D-4701-9ED9-8257422322F0}" type="presParOf" srcId="{12A9E986-60D1-4F0D-880A-D27851186EFB}" destId="{EC310EEC-0FCC-4B2F-A78B-E380F223C18B}" srcOrd="3" destOrd="0" presId="urn:microsoft.com/office/officeart/2018/2/layout/IconVerticalSolidList"/>
    <dgm:cxn modelId="{0630741F-4E30-46A1-9A41-B772872C0FD3}" type="presParOf" srcId="{CD4A8806-5AE3-485A-BA95-4E731CE85DFE}" destId="{470729DF-F074-43C6-A942-2CDC9B072C30}" srcOrd="1" destOrd="0" presId="urn:microsoft.com/office/officeart/2018/2/layout/IconVerticalSolidList"/>
    <dgm:cxn modelId="{CD2A24A1-8BA1-4921-8621-187C3CC94C96}" type="presParOf" srcId="{CD4A8806-5AE3-485A-BA95-4E731CE85DFE}" destId="{55F45A56-4DBF-4166-81BB-A30A7BBC9988}" srcOrd="2" destOrd="0" presId="urn:microsoft.com/office/officeart/2018/2/layout/IconVerticalSolidList"/>
    <dgm:cxn modelId="{4BFA0892-54E0-48B3-9B1B-7F12BAEDF6D4}" type="presParOf" srcId="{55F45A56-4DBF-4166-81BB-A30A7BBC9988}" destId="{32E6667E-ADA0-4D3B-8529-1C1CF66378D9}" srcOrd="0" destOrd="0" presId="urn:microsoft.com/office/officeart/2018/2/layout/IconVerticalSolidList"/>
    <dgm:cxn modelId="{CC3F3A96-84AB-473C-8553-9AFF43D30847}" type="presParOf" srcId="{55F45A56-4DBF-4166-81BB-A30A7BBC9988}" destId="{9A795706-BE50-4480-9E8D-48955AA043D6}" srcOrd="1" destOrd="0" presId="urn:microsoft.com/office/officeart/2018/2/layout/IconVerticalSolidList"/>
    <dgm:cxn modelId="{0579FE3A-2629-4296-B3E5-CC043BB56238}" type="presParOf" srcId="{55F45A56-4DBF-4166-81BB-A30A7BBC9988}" destId="{9652914D-2B0A-451B-BDDA-DCE28EC20F18}" srcOrd="2" destOrd="0" presId="urn:microsoft.com/office/officeart/2018/2/layout/IconVerticalSolidList"/>
    <dgm:cxn modelId="{CFDF334D-188A-42E5-9940-E555679E930F}" type="presParOf" srcId="{55F45A56-4DBF-4166-81BB-A30A7BBC9988}" destId="{E8FE2529-D3B4-4B74-BA9E-C9715A20995E}" srcOrd="3" destOrd="0" presId="urn:microsoft.com/office/officeart/2018/2/layout/IconVerticalSolidList"/>
    <dgm:cxn modelId="{4FE9B390-F5F8-42A6-9C9C-3AF01B812861}" type="presParOf" srcId="{CD4A8806-5AE3-485A-BA95-4E731CE85DFE}" destId="{D7640188-A583-4CFE-93A2-962D4EE87716}" srcOrd="3" destOrd="0" presId="urn:microsoft.com/office/officeart/2018/2/layout/IconVerticalSolidList"/>
    <dgm:cxn modelId="{92CB543B-ECA7-441D-A614-AF59C6EC85DA}" type="presParOf" srcId="{CD4A8806-5AE3-485A-BA95-4E731CE85DFE}" destId="{47CE42AC-4C92-4C0C-BDFF-338EE6BF5C15}" srcOrd="4" destOrd="0" presId="urn:microsoft.com/office/officeart/2018/2/layout/IconVerticalSolidList"/>
    <dgm:cxn modelId="{FEDDE3D1-A0E6-461B-9D8D-26C557BA5F11}" type="presParOf" srcId="{47CE42AC-4C92-4C0C-BDFF-338EE6BF5C15}" destId="{C80ABEAC-6976-4DE4-A82A-6E29697AB0B4}" srcOrd="0" destOrd="0" presId="urn:microsoft.com/office/officeart/2018/2/layout/IconVerticalSolidList"/>
    <dgm:cxn modelId="{C6C047CA-90FE-44C5-B644-04037BF4CAAC}" type="presParOf" srcId="{47CE42AC-4C92-4C0C-BDFF-338EE6BF5C15}" destId="{E095E066-BCC0-4166-AF64-4B8687DCD696}" srcOrd="1" destOrd="0" presId="urn:microsoft.com/office/officeart/2018/2/layout/IconVerticalSolidList"/>
    <dgm:cxn modelId="{472EC4E9-058B-4A2A-B7DC-CFCF8CB65308}" type="presParOf" srcId="{47CE42AC-4C92-4C0C-BDFF-338EE6BF5C15}" destId="{8ACFFFA8-05FD-4A9F-B41A-FD2A13B000C6}" srcOrd="2" destOrd="0" presId="urn:microsoft.com/office/officeart/2018/2/layout/IconVerticalSolidList"/>
    <dgm:cxn modelId="{130D210F-013F-4049-9832-C056CAA9B262}" type="presParOf" srcId="{47CE42AC-4C92-4C0C-BDFF-338EE6BF5C15}" destId="{29CE6B91-5465-46DB-A83A-2853E7A008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71B51-5615-45EF-9C63-25368FED4BB3}">
      <dsp:nvSpPr>
        <dsp:cNvPr id="0" name=""/>
        <dsp:cNvSpPr/>
      </dsp:nvSpPr>
      <dsp:spPr>
        <a:xfrm>
          <a:off x="0" y="48969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Clearly defined problem and significance</a:t>
          </a:r>
        </a:p>
      </dsp:txBody>
      <dsp:txXfrm>
        <a:off x="66025" y="114994"/>
        <a:ext cx="5085123" cy="1220470"/>
      </dsp:txXfrm>
    </dsp:sp>
    <dsp:sp modelId="{363CAC03-02F4-4A72-8792-57CD0656EB53}">
      <dsp:nvSpPr>
        <dsp:cNvPr id="0" name=""/>
        <dsp:cNvSpPr/>
      </dsp:nvSpPr>
      <dsp:spPr>
        <a:xfrm>
          <a:off x="0" y="1499409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Unique and Viable Solution</a:t>
          </a:r>
        </a:p>
      </dsp:txBody>
      <dsp:txXfrm>
        <a:off x="66025" y="1565434"/>
        <a:ext cx="5085123" cy="1220470"/>
      </dsp:txXfrm>
    </dsp:sp>
    <dsp:sp modelId="{E0BC7524-EE7C-42BB-8915-6E9D9695C7F9}">
      <dsp:nvSpPr>
        <dsp:cNvPr id="0" name=""/>
        <dsp:cNvSpPr/>
      </dsp:nvSpPr>
      <dsp:spPr>
        <a:xfrm>
          <a:off x="0" y="2949848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Sustainability of revenue model</a:t>
          </a:r>
        </a:p>
      </dsp:txBody>
      <dsp:txXfrm>
        <a:off x="66025" y="3015873"/>
        <a:ext cx="5085123" cy="1220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17F33-6BE9-4F1E-836B-A0705BF87F0D}">
      <dsp:nvSpPr>
        <dsp:cNvPr id="0" name=""/>
        <dsp:cNvSpPr/>
      </dsp:nvSpPr>
      <dsp:spPr>
        <a:xfrm>
          <a:off x="4585" y="1745237"/>
          <a:ext cx="1370526" cy="860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Market Opportunity</a:t>
          </a:r>
        </a:p>
      </dsp:txBody>
      <dsp:txXfrm>
        <a:off x="29799" y="1770451"/>
        <a:ext cx="1320098" cy="810434"/>
      </dsp:txXfrm>
    </dsp:sp>
    <dsp:sp modelId="{ED2ABB72-D2A7-4884-89F5-02B03FC798A9}">
      <dsp:nvSpPr>
        <dsp:cNvPr id="0" name=""/>
        <dsp:cNvSpPr/>
      </dsp:nvSpPr>
      <dsp:spPr>
        <a:xfrm>
          <a:off x="1512164" y="2005723"/>
          <a:ext cx="290551" cy="339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512164" y="2073701"/>
        <a:ext cx="203386" cy="203934"/>
      </dsp:txXfrm>
    </dsp:sp>
    <dsp:sp modelId="{BFCC07A9-EEE4-4067-8A2B-0CBC0C468B91}">
      <dsp:nvSpPr>
        <dsp:cNvPr id="0" name=""/>
        <dsp:cNvSpPr/>
      </dsp:nvSpPr>
      <dsp:spPr>
        <a:xfrm>
          <a:off x="1923323" y="1745237"/>
          <a:ext cx="1370526" cy="860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Key Differentiator</a:t>
          </a:r>
        </a:p>
      </dsp:txBody>
      <dsp:txXfrm>
        <a:off x="1948537" y="1770451"/>
        <a:ext cx="1320098" cy="810434"/>
      </dsp:txXfrm>
    </dsp:sp>
    <dsp:sp modelId="{C245E1A1-7DB4-4872-9193-20A18C1433E3}">
      <dsp:nvSpPr>
        <dsp:cNvPr id="0" name=""/>
        <dsp:cNvSpPr/>
      </dsp:nvSpPr>
      <dsp:spPr>
        <a:xfrm>
          <a:off x="3430902" y="2005723"/>
          <a:ext cx="290551" cy="339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430902" y="2073701"/>
        <a:ext cx="203386" cy="203934"/>
      </dsp:txXfrm>
    </dsp:sp>
    <dsp:sp modelId="{2273ED13-A115-45F3-B21C-70A8493FB67F}">
      <dsp:nvSpPr>
        <dsp:cNvPr id="0" name=""/>
        <dsp:cNvSpPr/>
      </dsp:nvSpPr>
      <dsp:spPr>
        <a:xfrm>
          <a:off x="3842060" y="1745237"/>
          <a:ext cx="1370526" cy="860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Market Positioning and share</a:t>
          </a:r>
        </a:p>
      </dsp:txBody>
      <dsp:txXfrm>
        <a:off x="3867274" y="1770451"/>
        <a:ext cx="1320098" cy="810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E3597-7F49-41F4-B324-1463EE1BC211}">
      <dsp:nvSpPr>
        <dsp:cNvPr id="0" name=""/>
        <dsp:cNvSpPr/>
      </dsp:nvSpPr>
      <dsp:spPr>
        <a:xfrm>
          <a:off x="0" y="48969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Financial Planning &amp; Projections</a:t>
          </a:r>
        </a:p>
      </dsp:txBody>
      <dsp:txXfrm>
        <a:off x="66025" y="114994"/>
        <a:ext cx="5085123" cy="1220470"/>
      </dsp:txXfrm>
    </dsp:sp>
    <dsp:sp modelId="{15A76104-AD84-4603-8C89-D595D80D492F}">
      <dsp:nvSpPr>
        <dsp:cNvPr id="0" name=""/>
        <dsp:cNvSpPr/>
      </dsp:nvSpPr>
      <dsp:spPr>
        <a:xfrm>
          <a:off x="0" y="1499409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Existing revenue and customer traction</a:t>
          </a:r>
        </a:p>
      </dsp:txBody>
      <dsp:txXfrm>
        <a:off x="66025" y="1565434"/>
        <a:ext cx="5085123" cy="1220470"/>
      </dsp:txXfrm>
    </dsp:sp>
    <dsp:sp modelId="{B2721805-F95B-48DB-B2C7-30508B949259}">
      <dsp:nvSpPr>
        <dsp:cNvPr id="0" name=""/>
        <dsp:cNvSpPr/>
      </dsp:nvSpPr>
      <dsp:spPr>
        <a:xfrm>
          <a:off x="0" y="2949848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Any previous funding or strategic partnership</a:t>
          </a:r>
        </a:p>
      </dsp:txBody>
      <dsp:txXfrm>
        <a:off x="66025" y="3015873"/>
        <a:ext cx="5085123" cy="1220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E3597-7F49-41F4-B324-1463EE1BC211}">
      <dsp:nvSpPr>
        <dsp:cNvPr id="0" name=""/>
        <dsp:cNvSpPr/>
      </dsp:nvSpPr>
      <dsp:spPr>
        <a:xfrm>
          <a:off x="0" y="299169"/>
          <a:ext cx="5217173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Relevant industry experience of team members</a:t>
          </a:r>
          <a:endParaRPr lang="en-US" sz="3000" kern="1200" dirty="0"/>
        </a:p>
      </dsp:txBody>
      <dsp:txXfrm>
        <a:off x="58257" y="357426"/>
        <a:ext cx="5100659" cy="1076886"/>
      </dsp:txXfrm>
    </dsp:sp>
    <dsp:sp modelId="{15A76104-AD84-4603-8C89-D595D80D492F}">
      <dsp:nvSpPr>
        <dsp:cNvPr id="0" name=""/>
        <dsp:cNvSpPr/>
      </dsp:nvSpPr>
      <dsp:spPr>
        <a:xfrm>
          <a:off x="0" y="1578969"/>
          <a:ext cx="5217173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Team composition</a:t>
          </a:r>
          <a:endParaRPr lang="en-US" sz="3000" kern="1200" dirty="0"/>
        </a:p>
      </dsp:txBody>
      <dsp:txXfrm>
        <a:off x="58257" y="1637226"/>
        <a:ext cx="5100659" cy="1076886"/>
      </dsp:txXfrm>
    </dsp:sp>
    <dsp:sp modelId="{B2721805-F95B-48DB-B2C7-30508B949259}">
      <dsp:nvSpPr>
        <dsp:cNvPr id="0" name=""/>
        <dsp:cNvSpPr/>
      </dsp:nvSpPr>
      <dsp:spPr>
        <a:xfrm>
          <a:off x="0" y="2858768"/>
          <a:ext cx="5217173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3000" kern="1200" dirty="0"/>
            <a:t>Adaptability and execution capability</a:t>
          </a:r>
          <a:endParaRPr lang="en-US" sz="3000" kern="1200" dirty="0"/>
        </a:p>
      </dsp:txBody>
      <dsp:txXfrm>
        <a:off x="58257" y="2917025"/>
        <a:ext cx="5100659" cy="1076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01E58-7CFB-4238-A687-A01B814A7A7D}">
      <dsp:nvSpPr>
        <dsp:cNvPr id="0" name=""/>
        <dsp:cNvSpPr/>
      </dsp:nvSpPr>
      <dsp:spPr>
        <a:xfrm>
          <a:off x="0" y="546"/>
          <a:ext cx="5586802" cy="1279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FB4A4-A924-43D0-A13F-4333359F28D6}">
      <dsp:nvSpPr>
        <dsp:cNvPr id="0" name=""/>
        <dsp:cNvSpPr/>
      </dsp:nvSpPr>
      <dsp:spPr>
        <a:xfrm>
          <a:off x="387185" y="288536"/>
          <a:ext cx="703974" cy="7039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10EEC-0FCC-4B2F-A78B-E380F223C18B}">
      <dsp:nvSpPr>
        <dsp:cNvPr id="0" name=""/>
        <dsp:cNvSpPr/>
      </dsp:nvSpPr>
      <dsp:spPr>
        <a:xfrm>
          <a:off x="1478345" y="546"/>
          <a:ext cx="4108456" cy="127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62" tIns="135462" rIns="135462" bIns="1354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Plans for national and international expansion</a:t>
          </a:r>
          <a:endParaRPr lang="en-US" sz="2500" kern="1200"/>
        </a:p>
      </dsp:txBody>
      <dsp:txXfrm>
        <a:off x="1478345" y="546"/>
        <a:ext cx="4108456" cy="1279953"/>
      </dsp:txXfrm>
    </dsp:sp>
    <dsp:sp modelId="{32E6667E-ADA0-4D3B-8529-1C1CF66378D9}">
      <dsp:nvSpPr>
        <dsp:cNvPr id="0" name=""/>
        <dsp:cNvSpPr/>
      </dsp:nvSpPr>
      <dsp:spPr>
        <a:xfrm>
          <a:off x="0" y="1600488"/>
          <a:ext cx="5586802" cy="1279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95706-BE50-4480-9E8D-48955AA043D6}">
      <dsp:nvSpPr>
        <dsp:cNvPr id="0" name=""/>
        <dsp:cNvSpPr/>
      </dsp:nvSpPr>
      <dsp:spPr>
        <a:xfrm>
          <a:off x="387185" y="1888477"/>
          <a:ext cx="703974" cy="7039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529-D3B4-4B74-BA9E-C9715A20995E}">
      <dsp:nvSpPr>
        <dsp:cNvPr id="0" name=""/>
        <dsp:cNvSpPr/>
      </dsp:nvSpPr>
      <dsp:spPr>
        <a:xfrm>
          <a:off x="1478345" y="1600488"/>
          <a:ext cx="4108456" cy="127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62" tIns="135462" rIns="135462" bIns="1354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Business model growth potential</a:t>
          </a:r>
          <a:endParaRPr lang="en-US" sz="2500" kern="1200"/>
        </a:p>
      </dsp:txBody>
      <dsp:txXfrm>
        <a:off x="1478345" y="1600488"/>
        <a:ext cx="4108456" cy="1279953"/>
      </dsp:txXfrm>
    </dsp:sp>
    <dsp:sp modelId="{C80ABEAC-6976-4DE4-A82A-6E29697AB0B4}">
      <dsp:nvSpPr>
        <dsp:cNvPr id="0" name=""/>
        <dsp:cNvSpPr/>
      </dsp:nvSpPr>
      <dsp:spPr>
        <a:xfrm>
          <a:off x="0" y="3200429"/>
          <a:ext cx="5586802" cy="1279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5E066-BCC0-4166-AF64-4B8687DCD696}">
      <dsp:nvSpPr>
        <dsp:cNvPr id="0" name=""/>
        <dsp:cNvSpPr/>
      </dsp:nvSpPr>
      <dsp:spPr>
        <a:xfrm>
          <a:off x="387185" y="3488419"/>
          <a:ext cx="703974" cy="7039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E6B91-5465-46DB-A83A-2853E7A00846}">
      <dsp:nvSpPr>
        <dsp:cNvPr id="0" name=""/>
        <dsp:cNvSpPr/>
      </dsp:nvSpPr>
      <dsp:spPr>
        <a:xfrm>
          <a:off x="1478345" y="3200429"/>
          <a:ext cx="4108456" cy="127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62" tIns="135462" rIns="135462" bIns="1354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Barriers to scaling (if any)</a:t>
          </a:r>
          <a:endParaRPr lang="en-US" sz="2500" kern="1200"/>
        </a:p>
      </dsp:txBody>
      <dsp:txXfrm>
        <a:off x="1478345" y="3200429"/>
        <a:ext cx="4108456" cy="12799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E3597-7F49-41F4-B324-1463EE1BC211}">
      <dsp:nvSpPr>
        <dsp:cNvPr id="0" name=""/>
        <dsp:cNvSpPr/>
      </dsp:nvSpPr>
      <dsp:spPr>
        <a:xfrm>
          <a:off x="0" y="48969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Contribution towards employment generation</a:t>
          </a:r>
          <a:endParaRPr lang="en-US" sz="3400" kern="1200" dirty="0"/>
        </a:p>
      </dsp:txBody>
      <dsp:txXfrm>
        <a:off x="66025" y="114994"/>
        <a:ext cx="5085123" cy="1220470"/>
      </dsp:txXfrm>
    </dsp:sp>
    <dsp:sp modelId="{15A76104-AD84-4603-8C89-D595D80D492F}">
      <dsp:nvSpPr>
        <dsp:cNvPr id="0" name=""/>
        <dsp:cNvSpPr/>
      </dsp:nvSpPr>
      <dsp:spPr>
        <a:xfrm>
          <a:off x="0" y="1499409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3400" kern="1200" dirty="0"/>
            <a:t>Impact on the sports ecosystem</a:t>
          </a:r>
          <a:endParaRPr lang="en-US" sz="3400" kern="1200" dirty="0"/>
        </a:p>
      </dsp:txBody>
      <dsp:txXfrm>
        <a:off x="66025" y="1565434"/>
        <a:ext cx="5085123" cy="1220470"/>
      </dsp:txXfrm>
    </dsp:sp>
    <dsp:sp modelId="{B2721805-F95B-48DB-B2C7-30508B949259}">
      <dsp:nvSpPr>
        <dsp:cNvPr id="0" name=""/>
        <dsp:cNvSpPr/>
      </dsp:nvSpPr>
      <dsp:spPr>
        <a:xfrm>
          <a:off x="0" y="2949848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3400" kern="1200" dirty="0"/>
            <a:t>Alignment with industry trends</a:t>
          </a:r>
          <a:endParaRPr lang="en-US" sz="3400" kern="1200" dirty="0"/>
        </a:p>
      </dsp:txBody>
      <dsp:txXfrm>
        <a:off x="66025" y="3015873"/>
        <a:ext cx="5085123" cy="12204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17F33-6BE9-4F1E-836B-A0705BF87F0D}">
      <dsp:nvSpPr>
        <dsp:cNvPr id="0" name=""/>
        <dsp:cNvSpPr/>
      </dsp:nvSpPr>
      <dsp:spPr>
        <a:xfrm>
          <a:off x="4585" y="1687418"/>
          <a:ext cx="1370526" cy="97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Any new or disruptive concept</a:t>
          </a:r>
          <a:endParaRPr lang="en-US" sz="1400" kern="1200" dirty="0"/>
        </a:p>
      </dsp:txBody>
      <dsp:txXfrm>
        <a:off x="33186" y="1716019"/>
        <a:ext cx="1313324" cy="919298"/>
      </dsp:txXfrm>
    </dsp:sp>
    <dsp:sp modelId="{ED2ABB72-D2A7-4884-89F5-02B03FC798A9}">
      <dsp:nvSpPr>
        <dsp:cNvPr id="0" name=""/>
        <dsp:cNvSpPr/>
      </dsp:nvSpPr>
      <dsp:spPr>
        <a:xfrm>
          <a:off x="1512164" y="2005723"/>
          <a:ext cx="290551" cy="339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512164" y="2073701"/>
        <a:ext cx="203386" cy="203934"/>
      </dsp:txXfrm>
    </dsp:sp>
    <dsp:sp modelId="{BFCC07A9-EEE4-4067-8A2B-0CBC0C468B91}">
      <dsp:nvSpPr>
        <dsp:cNvPr id="0" name=""/>
        <dsp:cNvSpPr/>
      </dsp:nvSpPr>
      <dsp:spPr>
        <a:xfrm>
          <a:off x="1923323" y="1687418"/>
          <a:ext cx="1370526" cy="97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Any novel methodologies </a:t>
          </a:r>
          <a:endParaRPr lang="en-US" sz="1400" kern="1200" dirty="0"/>
        </a:p>
      </dsp:txBody>
      <dsp:txXfrm>
        <a:off x="1951924" y="1716019"/>
        <a:ext cx="1313324" cy="919298"/>
      </dsp:txXfrm>
    </dsp:sp>
    <dsp:sp modelId="{C245E1A1-7DB4-4872-9193-20A18C1433E3}">
      <dsp:nvSpPr>
        <dsp:cNvPr id="0" name=""/>
        <dsp:cNvSpPr/>
      </dsp:nvSpPr>
      <dsp:spPr>
        <a:xfrm>
          <a:off x="3430902" y="2005723"/>
          <a:ext cx="290551" cy="339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430902" y="2073701"/>
        <a:ext cx="203386" cy="203934"/>
      </dsp:txXfrm>
    </dsp:sp>
    <dsp:sp modelId="{2273ED13-A115-45F3-B21C-70A8493FB67F}">
      <dsp:nvSpPr>
        <dsp:cNvPr id="0" name=""/>
        <dsp:cNvSpPr/>
      </dsp:nvSpPr>
      <dsp:spPr>
        <a:xfrm>
          <a:off x="3842060" y="1687418"/>
          <a:ext cx="1370526" cy="97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Any unique intellectual property or patent</a:t>
          </a:r>
          <a:endParaRPr lang="en-US" sz="1400" kern="1200" dirty="0"/>
        </a:p>
      </dsp:txBody>
      <dsp:txXfrm>
        <a:off x="3870661" y="1716019"/>
        <a:ext cx="1313324" cy="9192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E3597-7F49-41F4-B324-1463EE1BC211}">
      <dsp:nvSpPr>
        <dsp:cNvPr id="0" name=""/>
        <dsp:cNvSpPr/>
      </dsp:nvSpPr>
      <dsp:spPr>
        <a:xfrm>
          <a:off x="0" y="48969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Any industry awards or recognition</a:t>
          </a:r>
          <a:endParaRPr lang="en-US" sz="3400" kern="1200" dirty="0"/>
        </a:p>
      </dsp:txBody>
      <dsp:txXfrm>
        <a:off x="66025" y="114994"/>
        <a:ext cx="5085123" cy="1220470"/>
      </dsp:txXfrm>
    </dsp:sp>
    <dsp:sp modelId="{15A76104-AD84-4603-8C89-D595D80D492F}">
      <dsp:nvSpPr>
        <dsp:cNvPr id="0" name=""/>
        <dsp:cNvSpPr/>
      </dsp:nvSpPr>
      <dsp:spPr>
        <a:xfrm>
          <a:off x="0" y="1499409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Any feature in media or publications</a:t>
          </a:r>
          <a:endParaRPr lang="en-US" sz="3400" kern="1200" dirty="0"/>
        </a:p>
      </dsp:txBody>
      <dsp:txXfrm>
        <a:off x="66025" y="1565434"/>
        <a:ext cx="5085123" cy="1220470"/>
      </dsp:txXfrm>
    </dsp:sp>
    <dsp:sp modelId="{B2721805-F95B-48DB-B2C7-30508B949259}">
      <dsp:nvSpPr>
        <dsp:cNvPr id="0" name=""/>
        <dsp:cNvSpPr/>
      </dsp:nvSpPr>
      <dsp:spPr>
        <a:xfrm>
          <a:off x="0" y="2949848"/>
          <a:ext cx="5217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3400" kern="1200" dirty="0"/>
            <a:t>Any endorsements from industry leaders</a:t>
          </a:r>
          <a:endParaRPr lang="en-US" sz="3400" kern="1200" dirty="0"/>
        </a:p>
      </dsp:txBody>
      <dsp:txXfrm>
        <a:off x="66025" y="3015873"/>
        <a:ext cx="5085123" cy="12204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01E58-7CFB-4238-A687-A01B814A7A7D}">
      <dsp:nvSpPr>
        <dsp:cNvPr id="0" name=""/>
        <dsp:cNvSpPr/>
      </dsp:nvSpPr>
      <dsp:spPr>
        <a:xfrm>
          <a:off x="0" y="546"/>
          <a:ext cx="5586802" cy="1279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FB4A4-A924-43D0-A13F-4333359F28D6}">
      <dsp:nvSpPr>
        <dsp:cNvPr id="0" name=""/>
        <dsp:cNvSpPr/>
      </dsp:nvSpPr>
      <dsp:spPr>
        <a:xfrm>
          <a:off x="387185" y="288536"/>
          <a:ext cx="703974" cy="7039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10EEC-0FCC-4B2F-A78B-E380F223C18B}">
      <dsp:nvSpPr>
        <dsp:cNvPr id="0" name=""/>
        <dsp:cNvSpPr/>
      </dsp:nvSpPr>
      <dsp:spPr>
        <a:xfrm>
          <a:off x="1478345" y="546"/>
          <a:ext cx="4108456" cy="127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62" tIns="135462" rIns="135462" bIns="13546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Strong industry partnerships and collaborations</a:t>
          </a:r>
          <a:endParaRPr lang="en-US" sz="2400" kern="1200" dirty="0"/>
        </a:p>
      </dsp:txBody>
      <dsp:txXfrm>
        <a:off x="1478345" y="546"/>
        <a:ext cx="4108456" cy="1279953"/>
      </dsp:txXfrm>
    </dsp:sp>
    <dsp:sp modelId="{32E6667E-ADA0-4D3B-8529-1C1CF66378D9}">
      <dsp:nvSpPr>
        <dsp:cNvPr id="0" name=""/>
        <dsp:cNvSpPr/>
      </dsp:nvSpPr>
      <dsp:spPr>
        <a:xfrm>
          <a:off x="0" y="1600488"/>
          <a:ext cx="5586802" cy="1279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95706-BE50-4480-9E8D-48955AA043D6}">
      <dsp:nvSpPr>
        <dsp:cNvPr id="0" name=""/>
        <dsp:cNvSpPr/>
      </dsp:nvSpPr>
      <dsp:spPr>
        <a:xfrm>
          <a:off x="387185" y="1888477"/>
          <a:ext cx="703974" cy="70397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529-D3B4-4B74-BA9E-C9715A20995E}">
      <dsp:nvSpPr>
        <dsp:cNvPr id="0" name=""/>
        <dsp:cNvSpPr/>
      </dsp:nvSpPr>
      <dsp:spPr>
        <a:xfrm>
          <a:off x="1478345" y="1600488"/>
          <a:ext cx="4108456" cy="127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62" tIns="135462" rIns="135462" bIns="13546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Any letters of intent and or MOUs with stakeholders</a:t>
          </a:r>
          <a:endParaRPr lang="en-US" sz="2400" kern="1200" dirty="0"/>
        </a:p>
      </dsp:txBody>
      <dsp:txXfrm>
        <a:off x="1478345" y="1600488"/>
        <a:ext cx="4108456" cy="1279953"/>
      </dsp:txXfrm>
    </dsp:sp>
    <dsp:sp modelId="{C80ABEAC-6976-4DE4-A82A-6E29697AB0B4}">
      <dsp:nvSpPr>
        <dsp:cNvPr id="0" name=""/>
        <dsp:cNvSpPr/>
      </dsp:nvSpPr>
      <dsp:spPr>
        <a:xfrm>
          <a:off x="0" y="3200429"/>
          <a:ext cx="5586802" cy="1279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5E066-BCC0-4166-AF64-4B8687DCD696}">
      <dsp:nvSpPr>
        <dsp:cNvPr id="0" name=""/>
        <dsp:cNvSpPr/>
      </dsp:nvSpPr>
      <dsp:spPr>
        <a:xfrm>
          <a:off x="387185" y="3488419"/>
          <a:ext cx="703974" cy="70397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E6B91-5465-46DB-A83A-2853E7A00846}">
      <dsp:nvSpPr>
        <dsp:cNvPr id="0" name=""/>
        <dsp:cNvSpPr/>
      </dsp:nvSpPr>
      <dsp:spPr>
        <a:xfrm>
          <a:off x="1478345" y="3200429"/>
          <a:ext cx="4108456" cy="127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62" tIns="135462" rIns="135462" bIns="13546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Any clients validating the business</a:t>
          </a:r>
          <a:endParaRPr lang="en-US" sz="2400" kern="1200" dirty="0"/>
        </a:p>
      </dsp:txBody>
      <dsp:txXfrm>
        <a:off x="1478345" y="3200429"/>
        <a:ext cx="4108456" cy="1279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C10C2-E134-46A3-B68F-946B25E2CFAE}" type="datetimeFigureOut">
              <a:rPr lang="en-IN" smtClean="0"/>
              <a:t>11-07-2025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93296-47D9-496F-9E75-1BA038AA45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57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634A9-49CA-4312-B28F-43AB9E0F4C02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997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09D1-7FDF-06C8-1B9E-BBCFCE1AC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369CF-4A67-8457-4508-FAD583B20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46799-C57E-387D-F5B7-6FACF32E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ADB-21D7-42E9-80AC-E244114B8ACA}" type="datetime1">
              <a:rPr lang="en-IN" smtClean="0"/>
              <a:t>11-07-2025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CAEF2-FD67-57B1-621B-BF9F6813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A837-5992-7A67-5B9D-42084D02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558A-15C4-4B53-BED7-00EC13B7F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83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27A0-4C00-F9BB-A9C5-1CD5AA0A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4F2F9-F7B7-F171-A6ED-C65DE06CD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2269B-A1A2-5FD2-A61F-BCD14966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03D0-48D9-47FE-AF07-9A4F05A2E17C}" type="datetime1">
              <a:rPr lang="en-IN" smtClean="0"/>
              <a:t>11-07-2025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06CD4-A24D-5401-437D-BE907B93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BBE9B-C577-AE82-FABF-7885AEA9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558A-15C4-4B53-BED7-00EC13B7F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7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468495-B5B0-B455-6EB7-FFC7F9879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F8BEE-45DE-EB12-986D-8FEEF3BFC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8D4B8-F858-5231-69CD-BE07F9B8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095-220A-427F-889B-582F236089A3}" type="datetime1">
              <a:rPr lang="en-IN" smtClean="0"/>
              <a:t>11-07-2025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651B0-09D1-06C4-5E3F-3C1948E8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D0A3B-6C2A-69F7-37B5-787EE5CC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558A-15C4-4B53-BED7-00EC13B7F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742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AC99-7C14-4AC9-C7AF-EC88147D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6BF73-B3D2-19FB-D43F-30E6C919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DEB7A-A3B4-F524-8D01-AF987A61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E531-C9FE-4534-AC58-7FC7A88904A7}" type="datetime1">
              <a:rPr lang="en-IN" smtClean="0"/>
              <a:t>11-07-2025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445C8-CC50-1394-96A0-B327680C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59025-3A9D-EB91-F76A-96EB81A1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558A-15C4-4B53-BED7-00EC13B7F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56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ADF5-AE72-AE1C-34FA-01F194D8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81382-E780-8045-7176-03BE5D98D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3E9A5-5D67-E04E-D186-D5D082C5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4664-91F1-4837-BAB6-A3C313EA53D3}" type="datetime1">
              <a:rPr lang="en-IN" smtClean="0"/>
              <a:t>11-07-2025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DD834-9EA6-E544-FC58-C5A6177D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3883C-3BF4-7FC7-C78F-DCC44E8B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558A-15C4-4B53-BED7-00EC13B7F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788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FAA4-2456-38F7-D497-6F1274EA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D9AF-AD3C-5C25-394D-1BEC4DC2F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5D0BC-5431-5A35-0A67-5A8631488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90512-BDC8-D38E-D0DF-80ED682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059-5418-42FD-88B5-58E5715DD3CE}" type="datetime1">
              <a:rPr lang="en-IN" smtClean="0"/>
              <a:t>11-07-2025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69E8E-52E7-FD41-7812-B7471326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807C1-D851-CBD8-29F6-D750B732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558A-15C4-4B53-BED7-00EC13B7F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11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B8FD-1F2B-0E27-E0A1-37A0E0F9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DB649-0853-BFDF-F4A7-8E4F2686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9F779-7DB8-CDD1-F627-CFB6D4F6A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45E5D-814C-0EA9-9D9D-2005DFB9B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41FB9-97EF-5FE9-025C-660425F65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2C942-239D-21A2-E66A-E489D735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12DE-DB91-4DFA-9F49-30147C700BAD}" type="datetime1">
              <a:rPr lang="en-IN" smtClean="0"/>
              <a:t>11-07-2025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7CAB1-58C8-540D-3FC7-04BFF234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88E97-977D-81E6-1283-369FEB8C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558A-15C4-4B53-BED7-00EC13B7F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35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19D3-A3D1-4187-72FA-B159E53F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04826E-3A6E-DB91-4E75-0112B6037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9830-4FB1-40E0-9B6C-5C6E8DD572A2}" type="datetime1">
              <a:rPr lang="en-IN" smtClean="0"/>
              <a:t>11-07-2025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89D7F-E232-C5C2-65D5-AD52105D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4039C-2832-DBC9-96E8-FE50F7AF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558A-15C4-4B53-BED7-00EC13B7F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795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7E96C-534A-FF5C-157C-3F457812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0C06-F74B-46B9-9978-49048A5CBCFB}" type="datetime1">
              <a:rPr lang="en-IN" smtClean="0"/>
              <a:t>11-07-2025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1EB72-B5C7-2B7A-1F0F-C65EBD41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718ED-DD98-4B49-5B59-6B485BB5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558A-15C4-4B53-BED7-00EC13B7F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9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44BAD-F9ED-75F6-B97D-B3BBC066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4196-420F-761D-648A-87D0C137C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F983E-8995-6AEC-DE11-EF08C5823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B741E-3384-307B-C7A1-73D42D7B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A626-AFB6-4831-83AB-F326C32CF7CE}" type="datetime1">
              <a:rPr lang="en-IN" smtClean="0"/>
              <a:t>11-07-2025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892A2-0342-DB44-B322-8910BA9C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0DF0A-CBA3-BEB7-CBF2-64B525E9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558A-15C4-4B53-BED7-00EC13B7F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873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8062-5FCE-A129-22BD-D2D8F717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AC843D-6C0A-B287-8AE2-EC798A7D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4203C-B3FA-12C3-D6ED-C92390E66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A5BCD-835F-D505-F4EC-BB2841E4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011E-156E-4B4D-882E-B8C14E0E2D7B}" type="datetime1">
              <a:rPr lang="en-IN" smtClean="0"/>
              <a:t>11-07-2025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F1889-122B-C7B1-E4CA-6B59A66C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E946D-EA9B-C3F9-B23B-21CB4DEF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558A-15C4-4B53-BED7-00EC13B7F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13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C3085-8D54-1091-B759-DF309849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E7118-CE9E-D5E2-3B6F-629EC3C90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ED68E-F7BF-65F2-37EF-6A6138B7A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325CD5-A308-424A-9A7E-AC3E5CBC5A22}" type="datetime1">
              <a:rPr lang="en-IN" smtClean="0"/>
              <a:t>11-07-2025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4CA-1607-C6BE-FFE0-D29B43852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9EB6A-1698-AD52-8EBA-DAA141D1D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4558A-15C4-4B53-BED7-00EC13B7F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56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hyperlink" Target="https://twitter.com/Sportscom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jpeg"/><Relationship Id="rId5" Type="http://schemas.openxmlformats.org/officeDocument/2006/relationships/hyperlink" Target="https://www.facebook.com/SportscomIndustryConfederation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s://www.linkedin.com/company/sportscom-industry-confedera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9D0E2-97D2-4F19-3E8A-42B5F10A2F6D}"/>
              </a:ext>
            </a:extLst>
          </p:cNvPr>
          <p:cNvSpPr txBox="1"/>
          <p:nvPr/>
        </p:nvSpPr>
        <p:spPr>
          <a:xfrm>
            <a:off x="1127208" y="857251"/>
            <a:ext cx="4747280" cy="3098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NAME OF THE START UP AND NAME OF THE COMPANY UNDER WHICH IT IS REGISTERED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BF0EEE9A-C7FC-C251-6A44-6CA1BB732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3188557"/>
            <a:ext cx="3737164" cy="49517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C44EC-CE28-E897-1736-E7EFBAEA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1600"/>
            <a:ext cx="4445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364558A-15C4-4B53-BED7-00EC13B7F38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5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94F4A7-7F4C-1AC2-3A84-3C1F62277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EA3704-C39F-99B8-FECF-9856038A6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B0B8-DF15-4628-86CF-EAD1FC069FA0}"/>
              </a:ext>
            </a:extLst>
          </p:cNvPr>
          <p:cNvSpPr txBox="1"/>
          <p:nvPr/>
        </p:nvSpPr>
        <p:spPr>
          <a:xfrm>
            <a:off x="650508" y="-108387"/>
            <a:ext cx="7322837" cy="1158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SPECIAL RECOGNITION AND AWARDS</a:t>
            </a:r>
          </a:p>
        </p:txBody>
      </p:sp>
      <p:sp>
        <p:nvSpPr>
          <p:cNvPr id="12" name="Graphic 212">
            <a:extLst>
              <a:ext uri="{FF2B5EF4-FFF2-40B4-BE49-F238E27FC236}">
                <a16:creationId xmlns:a16="http://schemas.microsoft.com/office/drawing/2014/main" id="{29985B7D-68E8-A441-389A-89783483F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Graphic 212">
            <a:extLst>
              <a:ext uri="{FF2B5EF4-FFF2-40B4-BE49-F238E27FC236}">
                <a16:creationId xmlns:a16="http://schemas.microsoft.com/office/drawing/2014/main" id="{457ED125-2AB6-3077-4D71-A800385E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29FC26-A7A9-8E0D-BE1F-03E20AD1D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DCAD9A55-BAF7-2788-0F5A-9713928D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A9A173F-2E80-5F60-CF5C-FADF0175C8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58A2EE1-774A-4446-F37C-B3A42FD2F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aphic 190">
              <a:extLst>
                <a:ext uri="{FF2B5EF4-FFF2-40B4-BE49-F238E27FC236}">
                  <a16:creationId xmlns:a16="http://schemas.microsoft.com/office/drawing/2014/main" id="{FD2F47E3-3768-702D-78FD-D207A7EDE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BC2A7C3-8DF5-0693-0E0F-142B48B9C4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E4B489-F2C0-630A-6B12-8C22B68022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" name="Picture 1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3F656B24-BFAA-1C7D-5EFA-A43C823CF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52" y="0"/>
            <a:ext cx="3555043" cy="47104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61844A0-9E2F-451C-9F0E-4DE099978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3A8C40DF-8052-F4D2-1FC6-5680756F8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CA123501-CABF-3323-0E93-D3230DF5CD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9A2B04EC-A5F0-32C4-CF9E-F50F90AA6D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D321C80-0551-ED27-31CE-518C0CE82E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43E89867-9EDA-7AB4-787E-CC1BA7D051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F8C31959-D11D-E2CB-FB64-44D118BCEF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29D5E3A0-8FDA-291C-C8DA-3C1B940D5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DC335E0F-1CFC-150D-B6D0-31968ADA80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1B28244-ED6E-5EBA-3E04-0D554F98E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35F8B3CA-AC8B-D82A-E84A-2F73B9A60F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64534F6-DFAE-A8F9-A244-FC5AC9BDE1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2495360F-D699-1A12-D3F4-C87B3C2FD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366005A-9ECC-6E70-A19D-1E02E76735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E068841-8B2C-79DF-77DE-A044640F6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ACCBE5D-C3CE-AAEB-B9DC-C2C5DE20C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7F209CF8-CA36-30FF-D735-75F2039842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1F003C7D-2E22-46D6-E174-D7CE943A5F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1AA2F250-320F-1426-D8E5-A5665D914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426624F8-DAEE-C20A-C71C-BE2A71EC28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6080BBC4-805D-D387-BFF7-223A14EC95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B575147B-62B7-04C9-77C9-B1909272AC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864B446-EEEA-D251-AE07-05475B418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EE7BBAE-708E-AFA6-89DA-52C0D8816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8AB0280A-C2B2-2B9F-4421-68E876943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11EBE89-4449-A07B-D4A8-40F6F2D84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A07FB5D3-8723-36DA-CC48-836EAA5B03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99094EB3-C623-B971-5504-F7D3BA3DC1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28C261E4-1169-AF3E-E39E-116890A517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B6C18690-BB1E-3511-2895-7C701A5CF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A0EC900A-322A-505B-BF84-C7CB4E1CE4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A611DE9F-1DCA-7771-2053-80DD359D9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34BA7DE-3BB5-2B1D-DFC7-FE619E021C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CCFC7ED7-49FD-E9EF-8F66-574FB141A9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BD332B49-3EAE-9E45-C1BF-F3E2E5739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DF3023D2-5894-9273-171E-606A63A048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0C1B44A9-8019-2CC6-6A4A-A72DC42B32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87B4A41-FE2C-ACC0-FCC3-0678AB3403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838E283E-2E89-1C36-577C-C939E4E10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370ECEAC-51A9-CED2-0067-2DFD1602E5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8454FF30-EE56-7F12-DC6B-711D3982F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1BCA45D-F06B-F1B1-AE26-9700B91BD6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3511F2C5-EDAC-E0BD-AC5B-5C99A8A868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AB635B3-2625-E292-F727-FC8B80028B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EF971D83-A9C3-F41C-697A-275956EFEA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367EBFD2-DD15-AB6E-B4A7-88134302A3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4CFE122F-1D2A-4591-6759-BFDE1D3DBB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7988B7DF-FA5A-BAFC-A83D-F51ACF91C8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48E3CF3E-6DEA-F5E0-3058-49E39D280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737B2FA7-13B2-D179-CC4D-02CDBA6770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4E176E1-746A-B147-AD5E-62D42C00B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F1030857-C25A-F51D-FF55-2B7A7C7EEE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56C38DF0-4F22-A53B-CB75-D16B812CF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BF799A5C-F401-6A4F-EAB6-7726CE9601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A7BAF840-6C23-A47F-0AA1-53E2366BB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0531276-336C-31A2-1AD3-FB9F4CB2C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3D3942F9-1D54-2144-5AA3-24CD2E3D42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2A8BF1D2-0820-8DED-D14C-F3838AA222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3EC5D4D6-73EE-55FE-D25A-D4620325F9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6A7E4707-AD9D-E4B5-B599-3AAB510862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B9727B19-A925-8C4D-5A1F-6D9DCED25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422F83A2-EEAB-D3C5-DE2F-0DE62470C0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459AD73E-FEBC-541F-4476-5445CF07F1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6D33EB52-BBA6-0A93-CCDC-48310F0CD9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5FE23DA8-54A6-4E39-4F28-E8CCCFFB58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342DA411-F780-4274-4FCF-FDB4FD672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893DF684-A560-DD4C-7C04-D86B490A79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7BDDD004-3F00-3822-A12B-19E9A4F17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DDFEA8C-8924-A6DE-D875-9D4E5E680F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CEA514ED-C4D0-2A45-E409-FF6A90372E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967B85B0-7DD9-62B0-B6FC-08D9FEDD9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8FC2114-6C48-AB68-F126-D22F954514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A07E638-B0CB-B3B3-5694-AEF540281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04EAC25A-63C0-A2F2-8A90-4EA0C2B210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895416EC-A575-03D2-63C9-BE71DF007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44EB0367-BA9F-9B3E-4223-5838B5128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CFFAFD2B-9F23-BCFC-0873-820DCDB93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58272D5F-FA82-A650-3A63-A88D1EBCE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AFFB19F6-B26E-EE69-1AE5-B67645032E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7832BCD-0320-C501-12DD-8B3291C932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BCCB9CD1-C019-CB5C-F5B0-F433073D3D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4732B3AF-3343-0F10-EDC3-F11DA84ABF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84E67DB1-CD54-1E96-BCC6-E6130C757F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6B071865-4F8F-D534-892C-A740F9879C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34CF1FA7-EECD-36D1-9D95-9ED64712CE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B92A5343-FE62-22D2-F6F3-5CD884B7C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844DF9E3-CFE0-EDC5-3112-F791468EC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6DB7A929-763A-AC01-3BDE-47E92A328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FA8B84C9-44C1-5E15-C95A-59D38B80A3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6076BA3E-8177-E811-911A-861CD85F82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320D7EB4-023D-9B3F-AC4F-C6610B938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609BA180-62AE-8703-CF0F-F4D918F012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B4ADA006-CC11-8E49-225C-84EB909BD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9864FCB2-AF26-1F7C-B14A-3B9CEC124B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68A5F3C-04A8-D696-27AD-F1C6F75B20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38CAB08E-AECE-96FB-BC39-57E128081F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D57D304-52F2-B7F6-31A6-34784F3E9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F840067D-0B92-248A-356B-F90C08D6F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40BF18FA-FA8C-B3C0-B44A-20A6149424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A28F1655-9BF1-AB19-985B-C3DCD78BBD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A2C6000F-CCAB-85F4-025E-E9E80979C1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DF634E3-0A5B-4FFC-21B8-2E2BF1538D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709CEAB9-BC37-D3D4-3229-E5BDD72FCD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5984729-1D9A-084A-61C9-C8D8B59A86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3EC2925C-458C-C0A6-A66C-0F3BA3E6B5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6954B923-E72A-7E50-2CBF-3A9719E635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72C96AD2-4447-9E5A-7869-86F09C072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E7AD8785-0B5A-266B-9AE7-1A7F42481F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9ADCE63A-5616-C72D-9509-BA2ADD2B71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0613230A-D058-BB02-629E-CE8ED40B1C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BC3FE40-5ED1-5D3D-ED8B-2672BE3556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DD93412-26B1-BAF4-13EC-2F39D459F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D20B17B4-C48D-077E-97E6-ECA75254A2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45F87D51-BC97-A556-7103-4BC505779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24DEAF0A-7066-49B4-2606-7910CCF8C6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7BE19F5F-A171-E183-65EE-7B56A54DAF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B0DBA03B-8648-864F-7B4E-FB4BAC7780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F20913B2-CF2D-689C-8285-0CD3DCF5F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4C04DD6-1CE9-4A74-AE55-B8F0EFDF94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CEA46CB-1170-10D9-11F3-941AF5C09F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A9D5AEEA-BD01-5984-C38B-3412DE5B2A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CA3A7FDB-D94F-A18A-4AB7-3B789CBD93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7DFC5C7E-7D14-B87C-F1F7-F933DA66F3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AB5FF715-4F32-A67F-A7BE-25AEBF87A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46C2CC48-C2E9-ECA1-B748-E2AFAC3CC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83A02F75-DD30-E8C1-52ED-97FB68C0C3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7A5C6797-03DC-AF95-388F-C61939D0AB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45B792C6-66E9-FE63-62CA-A47139BBD4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C2C5DDCC-572B-6CC9-4AAC-BB4E7204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1ABA67FE-FF80-1B1E-57CE-DAC89AF62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45C42208-10F9-3506-2977-7402688798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7295AF39-103D-9850-A13D-C94109D45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CFAE2AF-8D6F-3F67-F625-92B1196AB4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138625BC-CA8D-E23F-0347-DDE008E363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6805B3C7-77BF-5401-ECA5-84873B6EC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FEBBEF13-85C8-1E6F-15B2-F0C65042E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3D4E98C0-DAC2-5D8F-F7A4-9E77446DD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A8A25136-7375-31AE-0E9B-21FBA7BC5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6D17BFA5-C162-927C-F246-E8617C18C4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3545053-1404-FDAE-18B0-C674C37225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244CA3C7-8D7F-7998-4898-33D9F2B0A7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F39EF693-0824-8276-6246-C134B1D3E9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EDA35830-4C4C-54C0-73B3-1D0DB1590F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0F64E8C4-35F3-CC4F-8DFB-901DD5EB40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F51218F7-A546-1781-2164-5B297284B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48DD251E-EE1E-8DAC-60B7-2362FFDE8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7B04F49F-8217-6053-05DF-560F76AAD7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F6D77196-21D7-6EF7-1395-230B5C7C8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79F6417C-0BF1-AC72-048E-CF598E21CA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D0BC5172-D81B-4FB3-FFFE-7F05A2E7D5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2A0F33F4-6FA4-E0C1-87DC-8183467FAA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F5798F29-305F-DCD1-741A-4C34EDD45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68294954-BC92-D3D9-A939-ADC95EBC9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579C43F7-A8BF-BC45-AA33-92238B39C9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E1D6C51D-34C4-06B5-7285-38035CE404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D8D2A768-051D-B287-295F-B5AB985A8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08E9994F-D582-6777-EF74-9E1853EB63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E735EE39-4139-D75E-BB60-DCA9A4B14E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CDA0380F-33F7-9CE8-C510-E52D6F38A6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9553D146-354E-5E3F-0DD8-8CECDC85FB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09A6CA6-6254-90E2-26F3-0750328FE2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094C7B4F-AD8B-7833-C2C4-D854F10B7B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AC8E7A67-D874-DD39-FF8E-401B16667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4178A5B8-7931-22EE-5172-4B38EE3DBB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92A91658-C5DE-11BF-E178-D155F9B86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D46BE66B-5EB5-D8D9-40DF-2547C5BDA5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4F4B9E44-93C5-8235-3D04-D236C98DF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68225A13-568A-498C-01BA-7E0C70A2BC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EB183E45-3AC4-B5D5-A86C-2E65DA7E0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FA302269-20B3-622C-5499-D7EC57B50B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0C3F95F0-71B9-D4FD-6635-6FF7992E99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aphic 4">
              <a:extLst>
                <a:ext uri="{FF2B5EF4-FFF2-40B4-BE49-F238E27FC236}">
                  <a16:creationId xmlns:a16="http://schemas.microsoft.com/office/drawing/2014/main" id="{222BF093-E9B9-8635-0ACA-6CC59B956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5E8658A-DC7A-5254-802B-B83A6B0F36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D8787F8-4B7A-CFFD-0019-8C0116D4F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C51130A-AB4B-E087-A78A-C16AC78CB1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F288166-BF69-8E3C-E5CA-AA9A556AD3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BCDFC5A-3C94-CEE7-0F61-4017379FA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7357287-FB9F-11C4-14F3-49B7D1D2E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BA9F829-5EF3-E956-2512-BD11B3C7AC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33B0554-A140-163F-4461-CE70ABC7F6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9504997-BC75-9F69-50B2-EC71BCBBE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8DB59B7-A075-F503-9FC3-690FD70B76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17C4FB9-E979-B0FD-ACD1-EEA6F0DCA8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B15FB85-7EB0-9756-B91C-54C6712F93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4091B7E-F642-1037-4409-69FC67CDF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4AFE852-2590-C921-6304-91B4FDF7C8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8935267-0E91-19C0-CB81-E52906434A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6E98ADA-4725-8C27-2DBB-D2639E44E6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B8136D8-DE2E-ADE0-556D-B67F60319B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8728BB4-1A7C-3EA2-2B8A-E5EA0B9518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CF3060D-BB37-F62E-F573-03900D0A9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B796C34-5EB2-1607-ED1E-A43EF9EC4B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1438A2A-E302-95BF-FF6F-821B22CC49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F7A79AB-9F87-FA77-38F0-5230946784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42273AB-3822-0DC5-93BA-5634F2823C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94F8167-F3E1-5AD2-FE44-FDBDAF23C4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BA05DD8-458F-F6C5-96D1-97B7CD8261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CF8EDAF-96C0-221E-1162-1D2521761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02AABC9-2ECD-A5FE-2957-CE97D70192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6A8DDF7-F6A9-6EE0-D349-0D432F6B4B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196AE6C-9080-46F6-412A-14739EB7B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727A6AA-440E-880E-C5D3-0584FA49EA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AD4C1C0-5EE8-31E2-DE8D-A65BEBD2F9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3A04AF7-EDF0-3802-4EF4-9DD0B0DAA9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FDF2AC1-A621-D382-2327-D57276D378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E71D48E-1971-24A9-DBF4-B4CF44541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9BE2B64-A737-E619-BA7F-6168D7538D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A892836-9DA9-3231-69F9-AB2E12E16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8DC3783-84FC-A709-ABBA-168FF2A38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42755FA-CDEF-196D-6C68-C9C999F6BE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9724461-71EA-1010-F8C4-1E7639F82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460E75B-237A-B7E9-6CFF-7E85F6BD74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38746D0-BCE7-73C1-1705-865219881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02081D9-C1DF-FD29-295C-E215D83B5E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F172D81-8E75-80F3-496D-7FC8DBC5EE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227579B-20AB-0AE8-3ABA-BC78F6D6A1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825A6AE-5D64-769F-75C6-ECC886D950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26B8881-F122-7385-B813-84ECB356C0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D54459D-C657-F05D-6996-FAF5EF193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D3D14F65-345B-6644-4CDA-331A5BE316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F8E8FFC-A419-DEB3-214E-62B9AA8A15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D2493021-1155-DEA0-1D47-2D5F398584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591C4CA-EAEA-D8E9-D454-F250D3D59C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7B09438-C6A2-316C-9D29-AC9DB2C1B4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E285917-3B15-67FD-69EB-A02ECB937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AEEF456-0A45-91E1-7D2E-9407B3F1AD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D27043F-FA9C-30D3-B3BF-13D1065E24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2363FA0-F25C-A5CB-4126-5C24BB83F6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A0EE3A8-79B0-8F5D-BA89-F48BAC9C8E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835BF16-E103-E371-41CE-57064A8A0C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96C6BA8-6B10-26F3-41B2-1D33FC6AA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4B9F6B2-2483-04A5-75C5-AF88E3404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6EACD07-8B94-52EC-F4AB-13EEF26B47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BC34E7C-B626-4E9B-8A83-19C0A95F85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CE1720D-110C-DC33-B347-7F122D825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13D668C-5EE7-C64D-D6C2-3745D847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6DD0466-8BA2-6924-5E43-43084C3452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C340A5A-5602-1E17-661D-AC4577E28F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CA93AF8-D4A2-EFF3-D675-7CEC54CB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19F9C1D-D8F6-BC85-F756-AE40696610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0BE4C78-A13B-2643-9423-9800DD373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DD284F4-48BB-3C91-F0E9-0BDD3594EC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3FD697E-89DC-14F3-EC10-EE964530BB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DE8F61A8-4F22-D974-D760-F969B3E13D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B5BD8D8-E3F8-7DAB-A696-F47A80FA0C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B6C702EA-CB8B-DE89-B1FE-2D7B3F5198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CDE658F-AD19-8D66-44B9-BA95BE8A8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EE3A499-580B-A582-D30C-9A841FA52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7AA2515-C7E9-DB3C-68AC-FE7DFA4EB0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2EC23C3-60B6-C125-7E10-DBE242ADB1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E5D9304-271B-BE79-37F6-B4CFB3DB3A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3749A61-6ACC-AB23-D615-2D6DF4646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D3C6063-6A46-18D8-D034-F9B15438C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FA12F6B-9845-3AF3-9822-912D1EC367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E22D09F-02D7-0730-59FD-3C07ABBF81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D722595-7656-B2B8-C069-818D1D2F3B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406876A1-2A3B-A60A-3574-98DBCF0D3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5665215-AEF6-E161-75A9-E4D9FB36E4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908A3E28-E4D8-8A29-E9BC-E39A450154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CCAE0B4A-269A-90A1-4E0F-C78180EFB4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08D45211-AC35-C894-5EAB-562C7E565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878836B-9893-6308-F32C-0A26FDC219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CE7B271-0AE3-4701-0E5C-2B214D410F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FBC5D5A-85D7-7CB4-5581-2D9FF3599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57DA2503-A3FC-0AB5-F113-721DC9DB10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2C0DD80-7CEF-43F1-120B-6CE4CB12B6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5A5912D-1B76-BE6D-E386-86859D536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ABC8190-7DA8-4DF2-D077-C944EB65B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CC71ACD-3739-2AC1-541A-0BD102D7EC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6D7BF2C-5AD6-79B1-4C4C-FEA58BC34F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0FF1A2F-95B0-F66F-8027-7CBE6F6EAB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929F9AA-9CD5-3A86-675D-3948879C3C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C56D87E-AC86-0A5D-B3E6-1C0ADEB406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FF1D8E4-911E-4160-A08C-1D706A2B5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F91C598-73BE-4F16-4CB8-DDCF83A2E6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4A165627-E4A9-C491-9ED6-270CB03FA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DCCF9DF-6AD8-4C4E-D32A-B347446F4E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1B79E81-68A9-DF23-406A-CD8A8B2E1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DEBB857-D5C6-8879-36B5-6FA058D7EF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B1604A1-6028-78D8-F455-4119F9EF2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F2084E1-52C1-F534-3083-8B8DCCE6F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FEAE666-B54E-B7B4-712F-824A019DED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1A05901-2550-FCCB-9B9D-707DA3BCD0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A486F6E-A519-5436-947B-53A845BF5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8F51466-187C-EC98-FE1F-DAF352B552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2DC5193-2A4A-0160-74DD-F71D7B9252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9D0CFFC-9B30-1DB7-F444-C05FB9F033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1F0986B-A124-9072-BA65-99363DACF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F349DDA-293E-6D45-CF2C-FBE5818965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F14A0C4-A394-930C-466B-F4B861CA86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5B271C6-D933-5B1A-7B57-B667353AFE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1137CCE-5AA1-1959-262E-4A50E324F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FC4AE4E-544F-A836-590F-9F790E39A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8901EA9-B4A0-731C-9DE6-A848201BC6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116CC93D-9BEC-ED67-21A2-11DC59E467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DFDB6C47-05AB-E9DE-4340-0B5F2FC9D2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5D086E3-3646-10C5-37C5-9A0BE29259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CA0D618-04BA-9D47-BCDE-BBDF96F1BD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F13E7C6-7E8C-0E49-05C9-ED944E8AE1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E55BA179-9399-4194-C9AB-FDC16DCEB4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3DEC569-283C-DE4C-885E-0FB537991E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2017FD52-9BA0-383C-A99C-A8C0D9132B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412643A-246C-311C-D08B-B6DA409727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729618A-8A48-9EE1-B4E9-6DED3ABEC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263B3835-D95A-AD89-E982-4B4171E3E3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8632B9C-8919-0D3F-A767-71BBBFDCF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00E4FFCA-4C42-7881-FAA1-A417BF1EA5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83D8944A-A2A6-4E8D-885A-7ED9B3B70F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61BFE19-1B13-37B8-D1A6-70EEE846A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A2CE0C74-4086-326A-8549-4E5E60AA8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15001265-5E08-FEE9-3003-1E4BFEC03F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E9D508D-496E-0A6A-7BE5-BBC27ACADF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16E7667-411C-331D-F35B-176AA90B3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5110E3D-862A-B199-17CD-7B3A4845B8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9A1BD7DC-1103-59BB-5869-484B00F757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6E47C38-E06A-B063-8705-0A372D7F9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7ABCA31-F002-9928-4FD7-9EA497ED8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83BFED7-FEE4-CCFD-7B5B-1A571D81D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C8AE7B7-2441-FCE1-B9B9-D5787C48D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98251780-8817-524A-CBFA-B8A05B4F8F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1C29B1A3-E9B9-85AC-BF1C-13865EBAAE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51C2877-521C-BBEA-28F9-C6480654C0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F796FD6-CD23-37ED-9328-715CF5D43C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D36C57A-F582-6A98-3F9F-962375E40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5CA8F1AD-E45B-8879-8598-87F9FCE8E4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5076E8CA-8238-6E1A-DE50-CFCE6802C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7538CA28-1109-8FD7-568A-D58EF4FE11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33930D1-D566-6C59-E798-9C3FBEC9A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22922B16-4906-788F-8C14-FA2D293F6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42213B57-1418-0761-8D65-E571EB8C8F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9C3F308A-18F0-CB93-948B-861A31DE09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74C695E3-44CD-7FE7-8BB8-23059B0CA6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093E317-D479-8C92-3C7B-CAE27B6F00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A0560619-FB2B-F576-6243-4CDFD12DEC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03FD99E9-04E0-12F3-B7A4-BE67AAB342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802BBFB6-E2F2-FF62-1177-D4B3668A0C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2164288-B7D6-60DC-5CA1-09F93866B0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12EEC7F-8512-B2C6-CECB-C73C20914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E5AF042-1657-B94A-89C8-965978D4E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5E44AC2D-D08E-055A-08D1-C9794FAD1F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D194EB3-9041-9992-AD38-8474D5C76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5D005-B0D3-A225-256D-4A152654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364558A-15C4-4B53-BED7-00EC13B7F38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66" name="TextBox 4">
            <a:extLst>
              <a:ext uri="{FF2B5EF4-FFF2-40B4-BE49-F238E27FC236}">
                <a16:creationId xmlns:a16="http://schemas.microsoft.com/office/drawing/2014/main" id="{A918E575-7B25-D07F-8073-95BBA81F5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892918"/>
              </p:ext>
            </p:extLst>
          </p:nvPr>
        </p:nvGraphicFramePr>
        <p:xfrm>
          <a:off x="946520" y="1747592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89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14D87C-70AD-1713-C564-312D5E9B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C4EEE9-0882-AB72-2C3F-AEC95988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9BE59-F45A-4FB1-43DB-22D5A30899EB}"/>
              </a:ext>
            </a:extLst>
          </p:cNvPr>
          <p:cNvSpPr txBox="1"/>
          <p:nvPr/>
        </p:nvSpPr>
        <p:spPr>
          <a:xfrm>
            <a:off x="250781" y="452210"/>
            <a:ext cx="9025740" cy="1158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INDUSTRY SUPPORT AND COLLABORATIONS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Graphic 212">
            <a:extLst>
              <a:ext uri="{FF2B5EF4-FFF2-40B4-BE49-F238E27FC236}">
                <a16:creationId xmlns:a16="http://schemas.microsoft.com/office/drawing/2014/main" id="{475AE2EA-095F-162A-D5F9-3E78EE8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Graphic 212">
            <a:extLst>
              <a:ext uri="{FF2B5EF4-FFF2-40B4-BE49-F238E27FC236}">
                <a16:creationId xmlns:a16="http://schemas.microsoft.com/office/drawing/2014/main" id="{596138F6-C90F-6643-AC64-B07174852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279F55-BEE4-70BD-3A9C-62C362AA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D532F20F-9BB7-A620-8051-213507745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827948D-CD73-00B6-5052-6E3CA2DD7F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F6E6F3F-C42A-18C3-1C07-FA3CBD7423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aphic 190">
              <a:extLst>
                <a:ext uri="{FF2B5EF4-FFF2-40B4-BE49-F238E27FC236}">
                  <a16:creationId xmlns:a16="http://schemas.microsoft.com/office/drawing/2014/main" id="{24F08D29-6635-2774-F52C-76D6E432E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8EF2783-EDE7-65BF-BA0F-F5AAB32557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4B3BDBF-0E9D-F0E7-67A2-0A86AF33A1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" name="Picture 1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A3980F4F-3DAB-0E27-00BC-947524C85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57" y="11708"/>
            <a:ext cx="3555043" cy="47104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1462687-D80D-02E2-7AA7-ABB718009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84D613A5-8F0C-86AE-E1B1-5F139A41A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B00ABAAF-F3F1-2377-95FF-3A54865C55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B74017E-D56A-D3FA-E588-285EB6F31E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D2CAEEAC-293E-8301-2087-703CEC9C1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5A64461-E8A3-145A-1792-1480C3E9FF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9B15619-DE18-B404-8EFF-B42A60B7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ADFB4EA8-9356-E34C-91FE-2ADFC26D84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CD9F2E5B-D55C-F1C2-DA44-A95C8729DF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8CDB9226-03A7-6350-646F-195AC67F3B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E87BA5BD-158C-44F3-BF5E-56AD8F835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4DC21045-887D-4FFC-42F5-FF91154862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B58DF4F-AD50-1C7E-A75E-1AA854081F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3A2F2BC1-986B-3F82-C1EE-929A47D3E5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923CDC9-6E3A-6DA7-4949-54B002AC87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AC20D91-F684-8733-2CEE-247F36B332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2361A09E-442B-1E2F-DEC7-FE17311D3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70C262-7C25-ACC2-9F68-71A4541A0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16F2F999-1156-8818-EF44-EE06E48161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83D247A-CD2B-15E3-8EE1-9DEA986459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CE08A989-5F50-F3DE-9F28-B4075DB641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194F1B0-D696-5D8B-32AE-9C0707FDE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ECB706BE-15C6-FF64-FFCB-5D9DEA4A92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69196F05-8A06-F76C-F4F3-52638D1EF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797EA25-58E6-C43B-D3B9-74004EBD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5C29ADA0-855C-7567-84F4-69392BF36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20B44A90-7898-2DF9-E116-F2FBEBDB5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9355401D-BA87-DB65-88BB-85562DECB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6ACEC22F-32ED-C76D-AD32-2260F9C927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D93C9476-1BBB-D58D-A561-4A5D7BC87C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EFBBAF8-832B-7AEA-1D7E-BEBCCAFED6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E84C784-4AA4-4A02-97E8-B3128E6418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A9CFE096-F53E-EE63-1F0C-1B09A912EF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1D730F00-8BEF-C2FF-44CD-A27E4B0935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9D7C5DE5-932E-C984-2E66-283DE4DBCB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50B7BADE-B3C2-277D-4626-874474B40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AA5D4887-E503-6E87-1107-765B3BC0D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9E407481-132D-97EF-BBEF-9ABCAC950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8685FDC6-0141-ED29-C66C-7D8C60E41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8F93A892-F736-F189-22F9-77D17042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9CC9F2A8-29A7-C489-588A-97479C96C8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5B20417-A6F9-6204-680C-D6436B73FF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CCB63179-79D1-6E9C-5587-7712611A9A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FDE3600-7EBC-033F-AD7E-D1C6D35140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62B20A8D-5165-5FFC-2E43-271D567DF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214E2E4F-06AD-4E55-21BA-1C6C2D048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AF85C247-924D-B56E-CFC5-949A6F443F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54E3B6B-E006-20A3-0AA8-C4DBF8287E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A5CA3476-6097-5E0F-684E-936ADCB46D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FE6A0EA5-1008-5FDC-A2D5-9735372E9C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6C08CD24-5CB5-C1C8-CD8B-729E09D9AB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F13AD2E5-51C8-2EFA-0CB9-38A6499DE9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14442193-4276-6FDD-8D91-81A1A353B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21B47C63-5339-7D6B-083B-C4A51CAF78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BD494CFB-BF8F-8654-FCDE-90A5CC3E89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308E778-2C2F-43C2-7FDE-84A89F1362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927DEFE0-5D06-97F5-7C6D-05E3054DB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6C9422C-1873-ED4A-B21D-603DD3E71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049AC8A-E202-E03A-C2FE-11A854946D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C3ED7870-413D-FEFC-F9B3-A282F6B861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BAE034EF-5E01-C268-2825-B5F479013D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666FAE11-F1BC-CF38-7B4E-286DDAC163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E68F766B-EE4E-1357-A4B4-4C65E516D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744B2094-0C2F-1C0E-F963-5361BD83FB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D77AF67-48DB-9EDA-03C7-75407E8C26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C9548171-EF3F-6D7A-E86A-3660EC702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9796BAC5-4906-4C14-072A-76DCED923E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BBFFDA9F-14FA-5BDF-86B5-B9EA01C1D2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2741C94-9FC5-6D49-41F3-4DBF03DF05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0B7BDAC-1E2F-C395-8C4B-A211368409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D96D26D6-2621-9770-F3D6-BE4A325C3A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40F58347-C135-D38C-330A-F8C1044E71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4121C55-E779-AD7E-F6B0-9EB1A63A0A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B3E12D41-699D-5E27-7416-A5BCE5BC8D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F6BFEDA1-7A2E-B4B9-C664-982F86005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CF00FCDE-7ECA-F27A-F6C4-C707517675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3D19D1C3-8532-EFDE-08DD-1D0F835A5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EAE5C734-2C26-663F-1E6C-7D2EF7D6F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17C8779-E607-8367-759A-54352F960D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F2E5B1EE-5AAB-30E0-5B03-78D37C041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DAF87BE5-D39E-DA98-53DC-38E6CAF42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1F663B12-16AE-F4CA-B2EE-8EFB61CB7A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84724676-2149-01AF-4022-E672CE6265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53E0F09D-F1BE-B351-66EF-86EED7F67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A78C0CCC-B03B-A0B4-C838-A58C11DE49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481C9E36-D49D-749B-8FBB-5739293B9D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88AA9C8F-6D5C-0BF0-D5F4-FC58E120E7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58A11E6A-25CA-F18E-582E-54775DCE53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9494036E-7BF3-7C14-3CC9-61F8CBDAF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BEBF9038-C632-7B42-49DF-B839BFAB77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BA883F80-81FE-D1F8-3C54-58933F5980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84F3C354-A447-F282-79FB-C8B10B347C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95797146-7414-39EF-8460-7CF6D2B37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6DFB0833-DC21-12F2-228A-5CFD4C648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C4B7F278-DC71-F556-88D4-6B34F170C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948D18B2-7619-89FC-0D5C-35CCD22E58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22687831-1C51-1219-0E26-4A91CA4699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97CAABC-A2A3-337D-C12E-CCFADAB986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687C7E57-FBE4-0C19-6A67-D005E28B3A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B22B2033-0A76-95EA-8B27-200DC817AF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0E140254-95F4-0F9F-05F1-EDD621158F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E5CCB32C-88BD-677D-6879-288293CFC2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DAC8E373-3454-D064-C3B8-A8AAE9F799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29F7B59B-7DFD-57CF-D050-5F8C304FD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E68DE445-DE88-DD71-6D5C-5CD754D067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B46CA486-209F-6B17-4564-3FDD82490F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102C0D70-6CC7-8CB1-4408-4701DFC5DA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63DD0F44-486D-3B93-6F32-EFBA146797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166A725A-607A-4ABE-F65C-F2A435708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A8DCCE40-96AE-52C6-9683-CF30DC9760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7A47621-05CD-BED8-EADB-544C279BC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A4B6EE6-AB7F-0D81-A3A1-B04BFAE06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33277D69-FF91-F72F-F0CE-F5AA6FD5F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559A365F-516E-4216-3C82-D1BDA8F971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5F8B590-94A2-5CAC-83BB-271B1FB64E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D5014479-CC95-0920-68E9-B8495A2384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6D294192-E94B-6573-0728-C65B77F78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668F2018-FF17-928A-447D-CB288BC3E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5B776F63-82B6-5A67-92C1-90C5CCBE7A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94BC459D-4C92-2012-9BB9-4DB56AABB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A5FD2125-0CC7-035F-94AF-5E1C44CC26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5F3225DC-11F9-403C-A494-F1B3894EC3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F7A8377-839E-7356-C1BD-65432B75E7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5AFB17D1-CE4F-FD2B-4D3E-65E24D195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221E335C-CA5B-D74D-135D-8025DF8DE2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800578C4-0EA8-254B-01E4-C015537B82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D0A2CDBE-431F-78B3-BCBC-1073BFD32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92295B4E-3826-2029-200E-8CD97B859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5214193D-66EA-B27F-B9C0-5D1AB5FB88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4AA1675C-2490-5E9C-F79B-E5E7C1B20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4DB8D8EA-6B20-7120-281C-27279D81E5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322BA2D1-5435-7E43-4EEB-A81A33365D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FAFB077D-8A8D-70D2-F160-B9C8404DF3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4DD3395B-0BA0-7A0C-E652-DAD73ED583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CCA9C65F-84D7-A09F-7F80-3335B4C10F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CA804599-A5EE-4F78-3082-D9241B5E8B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C88C5D6D-47EB-FEA6-33EE-405C862BF6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9508D5E4-6EFA-7262-A11E-7585B3D52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6A2AB2BB-451D-2D59-51DF-BEE3B42FF2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E1058DB3-A0D4-31BE-0EF9-6040EAA346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D309B53B-C841-DDA4-4DD9-C30A0593E2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88DEC8F4-711E-509C-EBF8-2B819E069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839CDAB-0CCE-E2E2-1F24-F4A29BDBFC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0FC582E-6603-AC27-84A7-02F73B6A2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5CAA5207-E18B-68B6-5A2A-447A61891F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FC40A08D-274A-0479-F1AE-C481C8DA6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7B29320B-7EF8-9B9A-31E0-F9F9B41D6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33B16441-997D-CD4F-F130-B845FE8669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9D88D2EA-81D8-E216-C8B1-DE1F8327B6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08BFCA7-AE48-AE78-3B56-ADB758C730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E98A7170-0BC8-1F0C-7187-C6B8A96C44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97D8B098-322E-086F-48DE-43094E615E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5EEB242A-775F-E300-F790-5EC469B90D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ED46AE3-74E5-F412-8435-1B2B3953DD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2745B434-8348-AA97-65F9-6162322289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D95BAC6B-5B6D-0449-A563-FF8E632346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2CBE1CA9-C754-5A97-5D74-A8C3009963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51D75DD9-6D74-0ECB-59DD-32485BC63D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B39EE969-EE93-317B-E6FE-A6258190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562197CF-3A23-942F-FD40-0BFAF56A47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F2FA8AD0-5AEA-41E2-31DF-2827A985A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E414455C-28D3-A4B2-E114-9EA53A232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FA8A74C2-8255-5003-3F69-3BF8E1EA3D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17E12D55-BDDC-5536-2FB1-BE2A2316AE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0DDBDF2-2F6C-1007-5A3D-E622A5EA15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2AEB7493-2CEF-A8F2-D353-147A5A4990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C5D3C544-6015-BDA4-A5D9-3384F4C8F4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FC60D1BB-1515-7072-5BF9-B4E37FDE61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EFFB9E65-5938-4F12-004B-F9F52D7C58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4700CA52-890A-7596-89C4-1AECD2789F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AAE9C693-0B27-26FD-3551-BF2C9B4129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aphic 4">
              <a:extLst>
                <a:ext uri="{FF2B5EF4-FFF2-40B4-BE49-F238E27FC236}">
                  <a16:creationId xmlns:a16="http://schemas.microsoft.com/office/drawing/2014/main" id="{CEBEF17F-A7B6-E9C6-08F1-516CBD5DA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5032FE1-CA01-D82D-E5B5-38648E91E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3927432-4EE0-4718-281E-618835AAB9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1719B3A-543F-8CAB-3C47-CF3B12FB07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B10F7E9-57A9-F72A-5E97-D2308DC59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F07D2D5-A48C-CCC8-5E95-96F15461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76E1FBB-BED4-335F-84C0-620763589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160F67E-F60A-41F6-DF29-8F72ECF1F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1AE5855-8197-FBB9-8E62-469CB24343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994F693-530E-742A-9E5D-D80C96E340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38922D0-36EE-929B-AA5C-63C004D8B4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E0D909C-0ABA-8528-7551-0E046DA16A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5C029A4-F00A-3A2A-6950-B4E00D6809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2D7B7EF-22F5-18AC-C7F4-F438E8E4A9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A9BAD05-6D6D-3765-4A99-9F3BEB54DE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8680303-1A8C-B419-8D67-EE1577CF1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B2E6B77-D836-F049-5687-1E8604D80E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6C3E9CE-87FD-B3E6-723A-B73E4C4230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9F5C100-43C9-44D6-F621-A989B2423E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96FE5CD-DBA9-CE44-9B46-883D1DEDE8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B34B47A-F547-06FC-DD34-54A3504EE5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568CCCE-089E-0816-A4DB-A971FBA8E3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CB8C4BA-756B-A494-D069-0D93E1DD83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CCDACF3-CFDC-2392-FF87-B020E01911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3DB8DFC-0BB4-1E11-1C0C-EA11539CE3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464E3A0-4625-9A50-1AD6-CC5731C63E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5EDDFC6-BC35-68AA-44BE-A1CF3DB191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30129E0-CC83-9ADF-89C5-DF3FF16EEE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12FC25F-D785-9B95-465B-761B1823B9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689EE5E-D21E-7F1C-A9B7-BEF30E1B0D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60998A3-CC61-0D29-6469-E13E503349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D60EE29-F959-AC67-4025-D702587307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C59C890-94CC-F4CD-1E24-5329187A5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F785C05-C815-6630-6D51-5A89017C3B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99A59DD-483C-3ADF-03B2-58D0FF3F71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F43BDF7-F8B7-E4C2-F2C3-B20BAE0B38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0176B4-1CB0-62B7-D56C-12B0AE65EE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2CB8C48-B5B0-E0A0-B1CD-288B71F174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EF79938-0A0C-4F07-E862-8FD74B32F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2E8B2D99-3292-F11A-39EE-45C3E4AB80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7239205-CEBA-17E8-B4E7-7873967134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23303349-C809-3B25-2A8F-8485CA030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CC36123-4599-3FB2-689A-C1740EE58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62D2612-6EC0-191C-CF69-55FB4CC708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0CE6FED-F7EA-E44C-697F-4F340C40FC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983C196-9472-D058-C62A-6D0A947A63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921A80B-3838-77B0-F57D-ABCE18C07B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18EDDF0-A52B-F0C1-C314-A9FB7B3875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27CD92F-3CA2-C9D8-6840-B7B951834F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D687DE7-7897-5087-6FBC-46CA24A58B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4E2D7BB-893B-BC4E-4EA6-25D6BC3DBC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A580609-9598-0D8B-1B47-E1CEDB169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8D98EF3-61C0-32EC-C380-CB5A9E197B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F6E520A-B407-F49D-4F12-044C036573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6919DC7-488A-39B2-964D-EA2DF9DA6B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DF8E932-F5AC-CACE-E057-5D32C0A458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6D7ADBC-BBBD-EB09-D4CD-28781A62D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2F22612-DF8B-B8A4-D592-D35B080433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2BF7C3A-8A17-433E-15F4-B26317D278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6A3D968-1029-AD21-11F5-ABCDA9CABE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E079DE4-8A29-3EFE-B900-8519C0A9E9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C4E3924-4FBB-F426-EFDA-50773A8AB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FB8F0D4-DCEA-5C56-87B7-DED78EB485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66A6299-B3FC-A45A-C3DE-789535B4EA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6921981-B11E-1BF2-7A5C-86BF9A6369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6C8E2BE-1449-4ED4-DB8D-4273B5D444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F677F84-C511-296B-4E5D-AF68C15A36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FA24755-7454-8427-591E-8EE120B4A6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A5FA645-9719-1354-3B5A-1421D80C9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7F41920-3A5D-782C-DB99-45F7D3AEE9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D0197ADF-D911-CE5F-C0C1-87FCA03E8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13A746D7-C0F8-31FE-4A95-D5052B98BA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BFE60885-06AB-88C5-FBA6-3857987C6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22AF054-68CC-A397-6637-A08156046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3E59DDC-4296-365D-1B15-9D8C7C305A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3FB2884-A4E6-B0CD-3772-357D728F8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2F2D615-4B43-CC3D-0990-7A0DC4AC0D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5A0202D-4A29-B266-C2A8-CC5D56B50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FD57616-D309-1178-67C4-B3C81D467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C9994D6-CC13-09EA-CFC1-A06A5BB42C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BBFA226-0B0A-12A4-79F6-3BE15983C6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3275DF2-77E8-EA45-78B2-99D33D79C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91916DB-E7C9-BD5D-F104-D4FB91773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3AF36EB-0D5C-6E5A-1233-54FF8807B9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5072BED-D524-9193-3471-F1D5A6499D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95823A9-7AB6-CC6E-72ED-BC3D25FBDD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20911A6-6993-03F2-5768-5E30D7F5A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94E38903-DC0E-A32B-55C4-F8D080B62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47C1F93-4B27-07E2-2379-65A24FEAFF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C26D65C9-74FD-F6A1-DE31-215DBBB1A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A9E949C4-DABA-F6AB-02DE-382A9ABEEA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A419D71-42C6-9C0A-796F-8E91751ECF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BC38D290-CC4D-DF7E-EA9C-8CA20E2F4C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E41E8513-5054-DDE0-33F4-87E09DC3B3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607CE746-BAB8-27C0-1F88-8F58AC91C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C4D6FAA-9CCB-5DCA-A716-FC9FA324FF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C7A8B17-8041-65D5-AA1D-2233263E38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E8D29D32-2610-C88A-4668-C458240EC2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F285287-1CA9-4105-C540-B98E6C2335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96BED3D-162C-340E-BEFF-A37DDDF2CE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B188B8A7-E613-CBA7-BE07-2DF0002705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CE4D636-AFCB-195C-9CB3-B2ABAD71E8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4D15CD9-6DB3-A509-9FE8-33E4F4A55F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7CB5361-6ADB-8D64-1DC2-3662066DC4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055B0BF4-89BC-9363-003B-84EF815D78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872349E-F0D1-69C8-839D-5601282686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05602E2-BA26-017E-CC46-2D16A3400A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F2EBB04-14EF-0024-5A00-F1769610DA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17D92B8F-D4F5-3FE1-C74F-59C8239432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FC677C09-BEC4-E666-7301-4A7CEB5AC7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46CA077-C2F8-C459-4527-4653B768E2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98FE682-7650-CEC1-B25A-D4A327F108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4D4FCF6-7B8A-5B6F-8336-7CD43F110F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579B54-1B9F-3303-FBB8-793904DE9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2874240-6E16-191C-9DA8-28A345C24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9A08476-293C-C5E6-3872-690DBFBEA6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E381F397-D71F-2866-8E72-D4AEF6B899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2914019-E0F7-B4A9-F71C-548B39B9E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552A64-6BD9-A87D-B090-33A26DACFA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2415A7E-0F84-7773-7DE8-5A9E9DE58D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6CF2683-9AB2-AA6C-B475-C7197DFF9C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D762653-CE92-E543-718D-4ECB4E1E7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4D5CF853-04AE-CBF9-9F77-FE1C08537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3AFAFC1-04F5-EE5C-5F89-36FFAEC4F3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CBDEE378-C6C7-34FF-E215-312EA1572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99302A9C-85AC-A5F5-18F4-8FBBA4A396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97D7327-CC41-87E6-C5EE-29EE89ACB5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D80E44E-F384-1B18-8F7C-9E432ECE7F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E8BACAA-1EDA-2D8E-1964-7D682F8E6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42F7672-F425-9927-9658-30916483EB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D5601A91-330E-E590-2729-FC9BE71EA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8FF3E666-DDCD-8ECE-22F5-13275FE03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99D8AA7-252C-FB11-F0A1-B173A46C01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4FD7E23-CEE5-95AB-9CF4-20B1D23FF2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BBB022F-C796-C332-BCD9-6BAB18F8C2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F481E7DD-4275-DEE6-59DA-5654FC6C26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8DDB6C2-F0BD-E1E4-170F-1A4C37CD3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A3A5F7F0-8827-E37E-D5FD-9ABBB0415E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438E072B-1FA4-E61D-2EB6-87DE2D6B5E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1841B010-3208-EB90-A674-5C3B7D6E1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6DB2323-BD3D-42AE-B886-3BE4944343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DE9886F-A87E-C738-3077-7F8E126E3B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B6AD5671-3ECC-1514-E15A-8ACB22167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C4EEE015-8836-BAA0-F8A0-3B1A127979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8F09C37-D378-77B8-7E32-33D2B869E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EBD5EBC-8D3A-CFC0-255C-FA3F9448F3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3033573-1774-3BC0-3B23-79EFE6CD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05D7610-31A9-35A4-D229-A5381985BB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D5B86D92-AC87-1733-E8B9-0E6A530A9A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68A2CA3-7EB1-57E4-4D59-7E940606B6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BF758E9-29A3-BA9C-C23A-69E7BF7AA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823B5204-226C-3F37-DB39-7D87AC657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F1C945A-6EDD-FD6E-75A3-C2513155B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A6B713A7-4B31-2FAF-4557-D6AECD3E41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E7D1F8B-CC26-A821-FEF6-7DE82614C0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37682D88-D6A6-8C47-F23B-07744A576F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CA17609-DA2A-52DA-29D9-E4D12D5AC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E2FAB1A-89B8-FC8D-0029-2D976A47B7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08D15FE8-E2DC-4CB6-A564-AFB1B61DB0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4E44376-B955-9FE0-7A5E-86D8DD259D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2F98E14-D185-1342-5DB8-9E871110E1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A5F5A1E3-0771-8FDE-6381-9B2CC7C84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6641E3C-145C-C94F-FBBB-B8A0E8B78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CA93034B-B5B8-3E00-A51D-51BB5AFEE9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29912CD-C4EA-5139-662B-2AED68965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49C436A0-F133-1F1B-7847-4399AE10B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D2B6964-EAF8-2324-4B96-A0D44E7D48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E047485D-5D3A-275D-B66A-ADB59222C7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63F549D0-10D8-8F0A-1858-469693B54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C0EDCCE9-B64D-3B37-EDEC-862A6B03EF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A24CB-8D6F-27AA-5FC4-306FF845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364558A-15C4-4B53-BED7-00EC13B7F38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66" name="TextBox 3">
            <a:extLst>
              <a:ext uri="{FF2B5EF4-FFF2-40B4-BE49-F238E27FC236}">
                <a16:creationId xmlns:a16="http://schemas.microsoft.com/office/drawing/2014/main" id="{66F7F186-28A3-E6BA-EC7D-7ECCA29C6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570876"/>
              </p:ext>
            </p:extLst>
          </p:nvPr>
        </p:nvGraphicFramePr>
        <p:xfrm>
          <a:off x="946520" y="1747592"/>
          <a:ext cx="5586802" cy="44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209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C7E28F-8339-4EFE-8EF1-3644B624E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45801" r="25016" b="41941"/>
          <a:stretch/>
        </p:blipFill>
        <p:spPr>
          <a:xfrm>
            <a:off x="3360000" y="650691"/>
            <a:ext cx="5472000" cy="838812"/>
          </a:xfrm>
          <a:prstGeom prst="rect">
            <a:avLst/>
          </a:prstGeom>
        </p:spPr>
      </p:pic>
      <p:pic>
        <p:nvPicPr>
          <p:cNvPr id="5" name="Picture 4" descr="A picture containing flying, holding, man, kite&#10;&#10;Description automatically generated">
            <a:extLst>
              <a:ext uri="{FF2B5EF4-FFF2-40B4-BE49-F238E27FC236}">
                <a16:creationId xmlns:a16="http://schemas.microsoft.com/office/drawing/2014/main" id="{BE7E20EA-F5A7-496F-A287-1555B9CAA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6523" y="1781059"/>
            <a:ext cx="3744733" cy="260034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4D6AC96-5E87-A21D-C211-E6176EEB8D33}"/>
              </a:ext>
            </a:extLst>
          </p:cNvPr>
          <p:cNvGrpSpPr/>
          <p:nvPr/>
        </p:nvGrpSpPr>
        <p:grpSpPr>
          <a:xfrm>
            <a:off x="4320745" y="4724900"/>
            <a:ext cx="3550511" cy="1272270"/>
            <a:chOff x="4735360" y="4554761"/>
            <a:chExt cx="3550511" cy="1272270"/>
          </a:xfrm>
        </p:grpSpPr>
        <p:pic>
          <p:nvPicPr>
            <p:cNvPr id="1026" name="Picture 2" descr="Image result for facebook logo">
              <a:hlinkClick r:id="rId5"/>
              <a:extLst>
                <a:ext uri="{FF2B5EF4-FFF2-40B4-BE49-F238E27FC236}">
                  <a16:creationId xmlns:a16="http://schemas.microsoft.com/office/drawing/2014/main" id="{84773F70-9AF3-405D-A744-32C78B0D87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360" y="5298048"/>
              <a:ext cx="468000" cy="4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twitter logo">
              <a:hlinkClick r:id="rId7"/>
              <a:extLst>
                <a:ext uri="{FF2B5EF4-FFF2-40B4-BE49-F238E27FC236}">
                  <a16:creationId xmlns:a16="http://schemas.microsoft.com/office/drawing/2014/main" id="{0692CB69-568E-459F-A0B4-0F07D6615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798" y="5327977"/>
              <a:ext cx="540000" cy="438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B523D52-3F5D-4B74-A0FE-C0E679917C79}"/>
                </a:ext>
              </a:extLst>
            </p:cNvPr>
            <p:cNvSpPr txBox="1"/>
            <p:nvPr/>
          </p:nvSpPr>
          <p:spPr>
            <a:xfrm>
              <a:off x="5689178" y="4554761"/>
              <a:ext cx="1642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u="sng" dirty="0"/>
                <a:t>Follow us</a:t>
              </a:r>
            </a:p>
          </p:txBody>
        </p:sp>
        <p:pic>
          <p:nvPicPr>
            <p:cNvPr id="3" name="Picture 2" descr="Linkedin - Free social media icons">
              <a:hlinkClick r:id="rId9"/>
              <a:extLst>
                <a:ext uri="{FF2B5EF4-FFF2-40B4-BE49-F238E27FC236}">
                  <a16:creationId xmlns:a16="http://schemas.microsoft.com/office/drawing/2014/main" id="{EC405943-922B-47CF-BC59-FFAE8B763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462" y="5339022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nstagram Logo transparent PNG - StickPNG">
              <a:extLst>
                <a:ext uri="{FF2B5EF4-FFF2-40B4-BE49-F238E27FC236}">
                  <a16:creationId xmlns:a16="http://schemas.microsoft.com/office/drawing/2014/main" id="{70AE9759-66BC-4CA4-B125-49A784B58E5E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651" y="5339022"/>
              <a:ext cx="523220" cy="48800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0015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1B683-CB20-68DC-E1BC-4CE5414F8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F4296-7822-492C-8E4A-A2C1A0C348E4}"/>
              </a:ext>
            </a:extLst>
          </p:cNvPr>
          <p:cNvSpPr txBox="1"/>
          <p:nvPr/>
        </p:nvSpPr>
        <p:spPr>
          <a:xfrm>
            <a:off x="1127208" y="857251"/>
            <a:ext cx="4747280" cy="3098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BRIEF INTRODUCTION AND HISTORY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1FCD7956-27A2-C92A-6505-DCA1B94C7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3188557"/>
            <a:ext cx="3737164" cy="4951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4EE03-6C21-B9DF-C328-60A8F414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1600"/>
            <a:ext cx="4445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364558A-15C4-4B53-BED7-00EC13B7F38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0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8B695A-69C6-FF4C-E752-04ED0277B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48BF2-FB0A-C87F-CEBD-BB3BC74B78B7}"/>
              </a:ext>
            </a:extLst>
          </p:cNvPr>
          <p:cNvSpPr txBox="1"/>
          <p:nvPr/>
        </p:nvSpPr>
        <p:spPr>
          <a:xfrm>
            <a:off x="946521" y="396117"/>
            <a:ext cx="5217172" cy="1158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BUSINESS MODEL AND PROBLEM-SOLUTION FIT</a:t>
            </a:r>
          </a:p>
        </p:txBody>
      </p:sp>
      <p:sp>
        <p:nvSpPr>
          <p:cNvPr id="12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" name="Picture 1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A1C5B9AD-33D6-1E3C-C86D-70A57098B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57" y="74117"/>
            <a:ext cx="3555043" cy="47104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5B22B-4609-AAC9-ABAC-9E7FC6A5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364558A-15C4-4B53-BED7-00EC13B7F38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66" name="TextBox 3">
            <a:extLst>
              <a:ext uri="{FF2B5EF4-FFF2-40B4-BE49-F238E27FC236}">
                <a16:creationId xmlns:a16="http://schemas.microsoft.com/office/drawing/2014/main" id="{886903D5-8A08-767C-6276-5DC28475B719}"/>
              </a:ext>
            </a:extLst>
          </p:cNvPr>
          <p:cNvGraphicFramePr/>
          <p:nvPr/>
        </p:nvGraphicFramePr>
        <p:xfrm>
          <a:off x="946520" y="1747592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178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1AF09-A431-A82B-5FFE-AA8D4C566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A92F0-86E6-65E2-E3DC-88D674AA277D}"/>
              </a:ext>
            </a:extLst>
          </p:cNvPr>
          <p:cNvSpPr txBox="1"/>
          <p:nvPr/>
        </p:nvSpPr>
        <p:spPr>
          <a:xfrm>
            <a:off x="946521" y="396117"/>
            <a:ext cx="5217172" cy="1158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MARKET POTENTIAL AND COMPETITIVE ADVANTAGE</a:t>
            </a:r>
          </a:p>
        </p:txBody>
      </p:sp>
      <p:sp>
        <p:nvSpPr>
          <p:cNvPr id="12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" name="Picture 1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28D39B94-0E6B-DBD9-C522-657F181BB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57" y="11708"/>
            <a:ext cx="3555043" cy="47104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2FBA1-511D-1EC6-8364-EF31C7EE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364558A-15C4-4B53-BED7-00EC13B7F38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66" name="TextBox 3">
            <a:extLst>
              <a:ext uri="{FF2B5EF4-FFF2-40B4-BE49-F238E27FC236}">
                <a16:creationId xmlns:a16="http://schemas.microsoft.com/office/drawing/2014/main" id="{2622E2FF-9EB9-90C0-CB51-064523A6F2C2}"/>
              </a:ext>
            </a:extLst>
          </p:cNvPr>
          <p:cNvGraphicFramePr/>
          <p:nvPr/>
        </p:nvGraphicFramePr>
        <p:xfrm>
          <a:off x="946520" y="1747592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716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E38BBE-7F95-D648-8E76-F007F35DD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2AF83-5995-18A7-1350-3D4193E4B9CF}"/>
              </a:ext>
            </a:extLst>
          </p:cNvPr>
          <p:cNvSpPr txBox="1"/>
          <p:nvPr/>
        </p:nvSpPr>
        <p:spPr>
          <a:xfrm>
            <a:off x="946521" y="396117"/>
            <a:ext cx="5217172" cy="1158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FINANCIAL VIABILITY AND CURRENT TRACTION</a:t>
            </a:r>
          </a:p>
        </p:txBody>
      </p:sp>
      <p:sp>
        <p:nvSpPr>
          <p:cNvPr id="12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" name="Picture 1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A41DF224-60D8-62AB-C305-569D2DF39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52" y="0"/>
            <a:ext cx="3555043" cy="47104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226C9C-EA43-73C9-533E-D177DC24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364558A-15C4-4B53-BED7-00EC13B7F38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66" name="TextBox 4">
            <a:extLst>
              <a:ext uri="{FF2B5EF4-FFF2-40B4-BE49-F238E27FC236}">
                <a16:creationId xmlns:a16="http://schemas.microsoft.com/office/drawing/2014/main" id="{53972858-BFB0-5967-79CC-7332D944978C}"/>
              </a:ext>
            </a:extLst>
          </p:cNvPr>
          <p:cNvGraphicFramePr/>
          <p:nvPr/>
        </p:nvGraphicFramePr>
        <p:xfrm>
          <a:off x="946520" y="1747592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117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F160B-11FF-C0D6-CD12-D9A57DAE3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A3E6F5-A46F-0D82-CAA2-ED0352549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CF0DA-73E2-F51C-DF17-E9EB6CC659DA}"/>
              </a:ext>
            </a:extLst>
          </p:cNvPr>
          <p:cNvSpPr txBox="1"/>
          <p:nvPr/>
        </p:nvSpPr>
        <p:spPr>
          <a:xfrm>
            <a:off x="601963" y="-170335"/>
            <a:ext cx="6395183" cy="1158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TEAM STRENGTH AND EXPERTISE</a:t>
            </a:r>
          </a:p>
        </p:txBody>
      </p:sp>
      <p:sp>
        <p:nvSpPr>
          <p:cNvPr id="12" name="Graphic 212">
            <a:extLst>
              <a:ext uri="{FF2B5EF4-FFF2-40B4-BE49-F238E27FC236}">
                <a16:creationId xmlns:a16="http://schemas.microsoft.com/office/drawing/2014/main" id="{ACCD7DCB-D284-2634-52F9-F25DCD96A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Graphic 212">
            <a:extLst>
              <a:ext uri="{FF2B5EF4-FFF2-40B4-BE49-F238E27FC236}">
                <a16:creationId xmlns:a16="http://schemas.microsoft.com/office/drawing/2014/main" id="{D7CC5DA4-AFCD-D46D-A1C9-F5AFEAEE3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68300D-99C9-321D-EE2B-219A9E5A7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9FAD9B87-574F-26DE-F0EB-3A464396B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2DF8B6F-C718-A0A7-3E8D-2124BC76AB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43E57EB-8BE0-EF50-A424-241FD3D3BD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aphic 190">
              <a:extLst>
                <a:ext uri="{FF2B5EF4-FFF2-40B4-BE49-F238E27FC236}">
                  <a16:creationId xmlns:a16="http://schemas.microsoft.com/office/drawing/2014/main" id="{D76F478D-E604-C8F4-F746-A8B297F50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C36D48-5506-6F65-004D-4AD2EC000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23A5B84-D796-F669-61BA-6D0C2C3D70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" name="Picture 1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96E0E934-AB1D-DEB2-F9D1-6A62794D3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52" y="0"/>
            <a:ext cx="3555043" cy="47104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A8AA846-B1C2-6F97-3722-E263BC7C3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E40722CB-141B-0F2D-20B0-A24E82BBC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1C133F0D-498E-FF9A-BB69-BB60CF60F2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A437A490-AF53-4DAD-0FF0-3C0213E256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A97D0BC-DCDD-5171-8493-2E4E0EB6C4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7DAE5EF6-F15F-2FA4-3B00-78A415ACC2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502237F-4C03-DAD3-22B8-FF71033777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C2A1CF29-4A13-44BA-0029-0EA24CD39A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890D74C6-ECD3-B742-42D3-F2B3D94FA9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264AA0F-9144-0387-D192-E4237AB54D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2ECFA2B7-E3FD-E3C6-A2C6-EE35076572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97F759C2-0D61-1E29-3B88-DDAA95253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B0C79D6A-A9BB-85E8-94D6-1C5306635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C681E73-FFB9-98B3-C4A3-EBF50D52BE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DBA0DB8-EFCD-76F8-363F-A174321BEF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7439E30-95A8-2BB2-D958-E17173842D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9C06E562-5FFD-C124-1734-4F3459D1B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2A67FD2-5FD3-60D6-B4BF-63108ED1C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3E6E3A8-9187-02A1-1A1B-2DAAF5FFC2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4835A5F-0CD4-CC1B-3DDE-72D15A913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06BF5E4-31D2-EC98-F6FB-7C38E9C999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D365375-3082-E24E-AC8C-F57E35F8C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4CB0514C-0798-A73B-4F38-66C5927190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5BDC0CD4-2B8E-2631-F3C3-61C9771726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237A9F82-CBC7-FB9B-76A1-F95C0980FB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E600694-8055-1DC0-263D-93A0C568C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EFEAE18D-0360-C4CB-6682-3F25B4CFE9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1C19CB0-F0ED-ECC4-6850-63B98DB45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68091EB5-BC08-1406-2F51-320A65BCFC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15870150-E00A-8D02-44CC-FC4D749433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1F9E7278-F453-0FA1-FC78-4FA3477364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0AB81AAB-4D24-36D2-BA91-5AB71637B6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0532962A-DBAB-93B2-CBB4-3C046D9C53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0398718B-D593-694E-E919-D6AC04BF68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47DA66BB-CA95-2762-38A8-9BEE24E3C5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D138010C-6B28-B9DF-9783-C2C3BB547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E6A5DEF2-65F2-5BF8-A0E9-8C44603212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29A5D4D3-363C-4EDB-154A-B0857C49DB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D576314E-1D59-4228-EBE3-5B8C0954DA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9EBF17C-0491-BC48-323C-8765B6C8F3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58CCC30A-D3E0-2046-D6C2-332FE44E43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7E5D5896-8C98-5B6C-9B5B-3E830FD000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8633D5F9-B05F-6E6D-CC5A-8404BAE17D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B13F011C-6112-C8A5-B9CB-B9D0B8991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7A8E64E7-6242-DE4A-DE3C-BB25F34B7E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EFE7DB1-1107-9FC9-597B-2AD9412B8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F35A21C2-033B-CFC6-47D4-1C8B1CC98F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F656617-AC98-F694-DF37-36340AD8AB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EBCC694D-4DE6-6697-0F7D-A830301FB9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B410E94-36C7-A0A1-7C86-1E5E6334C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EC18E935-D32E-36E3-90BF-22E21FB597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E1A6CD60-6328-DFC2-3D42-7F03022C38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FA87A911-972C-2D92-8F35-EE1EFBC17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89115C2C-839D-40EA-A2F5-7C033CE7AE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D5ED9958-82D6-E94A-6023-4E71355C3F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F574EABE-23BE-F3E9-B002-559509D6C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D5065D9F-53D1-9B37-CE90-5C2111AFF4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1782A12B-CEE0-E4D3-5090-FD40665818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158DB53D-3343-66E2-1F85-AFF1FEDFD0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32FCAA14-1772-B93B-2611-82DAB22B85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36B0C035-8690-4E64-46E3-99ACCAE2E5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BFFBFDF-8501-5260-26B3-7E75C1001C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F199C114-97B7-B201-CD4A-ED84357E9D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8300252D-EF2A-D398-ABA3-34D4816CC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899364AF-3284-2F62-A655-ADA6858177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4C5A2EB5-BB91-E611-12CB-9E56DC096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894D03B2-A944-CE5C-EF9E-7E3A20659E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98732283-680B-83B7-C9C1-DC47A79770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AA2AE21B-C624-2D19-801B-86AC864A6D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E4211C8D-5BC2-1950-C4F3-BA9A512273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D7E597C3-8402-9284-C72D-502CEDD72C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0DD04EA-0E09-E698-A476-20E3F00C8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E329C5E2-AAE5-754E-017F-3CA1D52EE1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2105E3D-CAED-9918-20F0-97E1DC9DF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5145342-48E3-F54B-A6FF-26D8425C0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FBFF24E-EDFD-38F3-4E1D-1D70250AA7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31943F3-D5B3-7AA4-71A6-8294B8A3F2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021F2C79-0AEF-75D6-AB7B-CFAFD5BFC4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C3FDCE4B-E864-3F7E-DCA4-8F3F3E8458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60A9C3A3-7751-5A29-4787-757330750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17096422-1528-9D1F-6ABE-1EB0C127A9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2BAE0C4-A644-DE74-23FF-0FD67873B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B65FB338-064F-38D4-9C34-604E6B97BF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202F4224-1E80-0097-647A-380D840BF6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5FDB5C67-43CF-8B11-5E2A-7D847C4607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38C78DB0-1613-559F-A69A-684A36DF30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3EBB2B7-A878-F7EA-71B9-3DA190AD4E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832A4755-4085-C260-3B31-F664F5CBBB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66612621-D102-1043-D5C8-EA573291B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2889388-CEDB-D5A4-CCFE-78D24705F5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3DC410FD-A7DE-3D84-3704-62B11B557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C72D6880-2657-976C-1E2E-3323A6C6B9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92C55EAA-29DE-1D88-4551-06ED46B0A0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966FCE33-F047-4980-FB10-FEDCB7B54A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565EF6FF-8C42-CA45-16E6-6A5C8AA313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85DD1C66-3557-E2CD-6B16-AB58708CFD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6CB14EEA-2C10-638C-5A26-405B9D4187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831F922E-A853-5867-888B-28A8DAAE2D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1689342A-2227-85AB-C9EC-76CD79EFC7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B65C21D-A1C3-B32D-319A-23381787C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99C836E8-93E8-6250-3CE1-EB1FBF7F4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20498B1E-7097-C65B-CC64-31A571815B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D9C62992-D915-9840-41F8-0410347233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3C674F71-8816-DEAC-5006-5E58234C39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51901814-AD5D-393C-4443-1154C30A33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4045E3C0-C722-57C0-367C-0D38B903E7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F50EB530-068E-7585-BAC6-77CC577C1D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0AE8D976-5547-1CF6-4005-606BF7FC1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51CA58C6-EC49-D794-FBA3-95F722F9CB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ED3EC889-32A0-63C1-A967-890DAC1978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079483CA-6D88-EA3F-C797-5B19429EAD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189C36CF-A57E-EA8A-6929-6CA9D4F1E8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667CD7C0-50E7-D4D8-E2CA-CB5AA5A1D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77A0AD81-53E7-4149-37EC-8AC0E5F89C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E70AE1AA-564A-6A9A-7099-1D368FAAD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0E34A151-515D-C695-1401-A4879041A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2AB4C5FC-39DB-DF76-0DCC-18D8D42221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0E5749E8-1199-E2B9-8E7B-54B88B675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FE34A49A-7752-239C-0976-404D7FC504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A42A0AB1-3E07-DA87-17A2-178B2A3AB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92CBC249-02B3-C839-B267-FF543E297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2820B933-BDA2-CB90-D9B1-1AAA3A7B34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61E50518-0DB9-D105-D7AD-00C860F201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262A3C03-4DEE-3A31-4D93-52D1AEAA6C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E9A4FD63-B960-F946-A02A-669E5E85F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13DA7296-59CD-87F9-0BFD-4C8CDBFFC6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200B1DE3-C505-D16C-4777-920A38577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940D48B1-2172-DD6F-06BA-813FC91DDC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BD610DA1-EAC2-836E-1BF8-C99CE4C15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B0058F6-3338-816D-1737-0D719C403C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24E2B4C3-A16C-FDBA-95FC-8D0091B724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69B9356-0350-5BB8-0765-1D3334EDA3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75BA37E6-6096-9C27-78FF-9982BD3C49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CDF7DF24-8D0F-B7F1-DFEB-2F6F55DABD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A84D057E-00ED-AEED-AB09-81AAE7B1A1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1C631EE5-FB17-DC2A-1083-19D624594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F1D93CCA-08ED-5B33-4A2B-2C1F5524C6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29F5C802-70DA-5146-A0EE-0763D6A015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3FA12EC0-6A21-82F1-D062-D04C0EE0F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5E0BB108-53FA-27BD-BE2B-314E35963E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7787F58F-FFFF-8874-5884-A45CEE5469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9EBDCD01-9263-C940-6900-E2AADBB4F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43EE80D0-7737-2F65-8DB1-5CB1CDD19A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F117145-B554-FE76-6E2F-63E4E4757A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284D74F-7A8B-BF47-C86B-943F43ED8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2145F83A-6369-7093-15AF-C4A23ECAEB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F13173A-F46D-F129-D60D-C099D37625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556B94AD-E3D2-E5FC-6D3D-C34DD7F1E4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7922540E-32AB-4ECC-4AFD-42FE0BC7D4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DFF51BB6-6106-5DCC-4F0B-D879BC8B3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F59EE4BE-E202-7B19-18DD-35AF13A247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C2AB78A2-6BEF-0AB6-A872-144DA02A03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7BD55521-5DEE-2269-DC7C-E7CF05FFD7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AC174328-C8D6-E0FA-5D97-A738E96071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4B5D807-91B4-B001-7DC6-C9AA4240E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55E9B133-9972-FC18-D207-6BFC111922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52221635-395D-CCFB-A917-E8EE88FBA4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A1853934-5543-DB4F-EC7C-5177DA64AB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6A838B07-42BA-4193-A853-27D8F42209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8E7786DB-EC8A-0092-7945-46C571D23D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A6CB369A-70BA-C812-03DC-1042AA38D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DB0FD721-9664-EDB8-E7D9-4B0EC1E136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69EABA53-E130-9647-0C5C-7DAFFA9077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A4128896-1788-6C39-614A-5995BF1130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659D0CC-6EDF-143A-CAA8-08B0FC5B1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B3149DC8-2665-C486-AB2C-B777EF93E7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0A57DDE2-36E3-3F1D-10DF-8A2D58A563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8A5F75B6-7843-3236-2C75-175284004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27665002-7330-1056-475D-C6EA0A3A60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E85C41BD-FC82-9E80-493D-BB3D8B8A56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2DCFC206-DE63-0581-42B3-AD6CB2DB8D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aphic 4">
              <a:extLst>
                <a:ext uri="{FF2B5EF4-FFF2-40B4-BE49-F238E27FC236}">
                  <a16:creationId xmlns:a16="http://schemas.microsoft.com/office/drawing/2014/main" id="{3F1D0C9F-AA86-6A3C-2C5E-AD6446D2B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C28D10E-69D7-931A-DD72-7F9F175C2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C789ABE-2558-55EB-0D6F-CE7353A99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007542A-B863-ED20-EC8A-EB78C9175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93C4C9D-16FD-625F-2AFE-BBE8F95C00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E6F1647-000E-DDA9-3993-B87942A49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96EEF72-5A0A-F77D-B8E1-8EEFC12ABD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AFC9D2E-D979-8676-5BAB-7F081EFFFC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132BA73-7268-28E1-FB63-03C75817D8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3DE6148-C540-C874-0D21-31E13367F6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7FDDA2-B479-A21B-2654-2CFA66789F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7158B17-6034-0BB0-B55B-A53B8B7A29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25E6E20-E46B-B5F6-FE15-4B6A9176B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E8456A0-0AFE-124D-DD7D-364ECB0432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4692F8A-BF08-6F92-1281-6EC1F2257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8D87B1E-DF42-082A-D699-BC8E85AE6E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794FCD1-A8CD-E6B8-B6B5-D4136ADD8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C6B54AF-D8A1-13B8-0B4B-DA759E8B6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8C742BC-D6ED-6539-3D1C-57015AAD99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18350B3-82DB-A9E3-ED41-D7F9DE436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B2DC260-D4CE-7B53-A919-0AC481E7CB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DF20ADF-9F21-D865-CD5C-65561F20CD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32FF021-F3A1-91A3-AEEC-2EC2BD016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7ACC083-D29F-DD07-FD1B-9D8771429D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0A7D260-F9F9-EF37-E17E-86407F726D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00E5095-E7CD-9F0D-4D45-C5B43C3447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95664F2-9B89-398E-49AA-BC37168D56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24817B2-11DB-26F7-02D6-C2E883D7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A2488A3-1646-96B8-B382-0292C8B88A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70E5BA2-E7A9-302D-468B-D425DB285B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E0455C8-75DD-F279-FCF5-413BC8D59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554E38-C651-0E5D-D1C5-9B5E23F70C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5B5A9B8-9487-B5B7-60ED-D74FFB7C35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624037D-AA67-B96C-AC25-A79301A115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D9B0842-08FD-48DB-1D19-33838078B8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28C0282-24E2-20E3-FCF9-69BB5A0725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6284FF6-4A3B-E64E-E241-18DC4AD82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621A69C-C78B-10BC-9637-F8C9B2A81A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5255657-A6ED-9603-D449-AE917700EF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DE30B62-DF59-BC39-9E3A-A577F24002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AF32AF7-0B2F-FA1B-71A5-8CAD7C5F94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74641F2-CACC-B776-CCAF-0C87A0EC27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658A089-743D-3951-09D5-23AD21FFFA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A4EE2BB-6F03-9082-5364-D2FA1DE542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7BFAB2D-5409-F81A-4D34-4B1CBC1E3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E3CAE97-F1AA-ABBC-A10C-778F585283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1A0A7EF-22E5-D847-959D-B95BA42CC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053428B-F5BA-ADAA-9685-207E5A82DB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D6ACA2C-1C1D-66F5-6F67-76D6CD2509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5D8A2F0-2236-B938-0121-73CD8154C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8E281A7-EAAB-1D50-86B3-134BF1DD79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5F82942A-748F-4EC4-4D59-9E7BC1AACB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7B65B26-8F17-9AA4-44B8-36897B7882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26CCD04A-8B6E-F102-4B19-5DE32E94A5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89A806F-DDC4-7685-62F2-5DB2794CC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DED8DE4-EADA-F7D9-491E-BC4CDD860A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4662364-C4D5-2945-12D4-1CD3173AB4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5F4438D-9F3A-4679-E756-DB5B1F6C9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E51B246-7266-6184-A791-84A19BBD8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B2DAF6D-613D-3B1A-CCD4-59C419A63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0F3CA38-3D2A-2392-2EA7-D9C06C565D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E1FCB8F-E3F9-8211-C76A-0EFAC72B8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853D059-2699-844B-5AEF-AFF52F87AB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72B7D81-76F3-F791-7D41-C726289FD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BEFA2EB-6E9A-0D0E-1202-EE4F4C154B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8D76732-8790-50AA-EF9C-4E4CD000CD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EAA830A-6122-B987-0E0D-F38A35ED4E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E939D4C-15EC-8A7F-8FEA-E11F61280D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0224085-7989-AF65-3566-377BAD528F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993ADE3-7537-25D0-BB0B-EF1F1902DB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AD776BC-374F-B52B-AAAF-AFA38CA24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AEAFCFC-2D82-3258-AAD9-E20966758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9630308-E460-C996-D632-665A5EEEEF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36D07BA-1C38-F9F2-F6FD-92B36C91F6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2BD1B7E-F735-1F30-08E6-5FDB585EE7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B561767-06BB-9EA9-1409-226E1314A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54E1F2E-8F97-70C3-3BDC-A4547AE1B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41763783-E60F-AA15-F7AA-B225D142B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186D6FAB-FA1E-D6ED-0286-33BBEBD16C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3DD3CA8-6A2F-B8D2-11D6-C791B1C49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09809C2-87B5-E0AD-ADB9-927202864D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614DAC0-DB62-57A7-E0AC-C66F081E35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E4A8C27-150C-C7F7-4F2F-000F8415FE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C6932DE-7974-E5B8-9871-8A090AFE4B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53A4F2-BF1C-A2A2-B887-B20B2EC3B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49147CE-FF56-5C6A-BF6B-3244AE64E9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8E97D021-F73B-A6AC-A511-58E0437985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AB55753-863B-0533-3FDF-DC659C0E1F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5B1C26BE-0511-6479-FDBE-D286898028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F30DCBB8-7430-673A-89B2-BCBACAEED9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156A365-D983-2864-4E59-47B9BEFA3F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74F88B3-51D4-B56C-C07B-8D4CA9BB1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4AE4F21-4A85-5344-DA89-6645FE0235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E8B1796-8D4E-8DA4-045D-4BFAC97904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A53FBA7-7CCE-6BF4-7656-E250977C34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02F5F46-2BCD-6930-1425-0885D3083B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F24C63E-68FF-CF3F-AB6F-FFDFA294B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5546E7E6-D3F1-65A0-E21B-9BE274A424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9643E00A-3BA9-B60E-198D-DC20843E4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9A282AD-CAE1-B16C-B934-21A2C4A78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0FA6294-EC3A-E01B-9D5D-9E475F44E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2F7A93A-31CB-942C-94A4-C8941B504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B00C573-5FF0-0233-1D9C-94990B912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B91F2C1-6440-1CEC-BED6-65B4F4D7FF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6E092B7-B198-8B50-5346-6A2ED72BFB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6F2E6B8-DF5E-E4AC-85BC-653034DF1D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7B4D0080-A3CA-3759-E16A-021FD32E85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6CA6EDD8-3CDB-9FA4-6FC6-FB7D37F8BF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86F473B-9BA3-54A3-373B-8DED02E23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0A70DA3-3B12-21EE-2F2F-9054F24DF9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801DFCD-48E6-B645-6BE2-6E9A1397CA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42AA450-E8B2-C598-2F42-110603D30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B738FA3-2543-05A0-B23D-AC66D74D58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DD84AFA-3D03-4FB7-8B10-9A4203DA3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5D9FB43-2688-8488-4B25-EF4358CD9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578C3FF-B5BD-33AC-287D-455C20F1E5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74936A0-29CA-B6C1-5658-7AD5B1DBEB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39E59D9B-5ECB-F434-C939-478E9ABA5D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936A265-78E0-7156-2731-C597EDAA24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5EB5A02-A507-0090-FD35-F0F942A871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3F21D3A-6C5E-C1E4-DCF3-3C491F09E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ED4246BB-59FE-4F54-7338-208B1F5871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09AB5B2-663A-756D-D952-A8C97E6093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01C7FD7-9859-F6C8-9BBF-C955FD8E4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81C6F43F-757A-E4D8-C50A-B96CE93831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CAF1B04-213A-F7E5-390F-7C7B23FF37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C551EA0-4DAC-B505-FEFA-3D2305EE9C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895B3983-58C9-F56B-71DB-9A75CA5049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91E177D-BFFB-42A7-7C54-A18EB96793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76A8683-7876-EB2F-DA8D-BBD826399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9D2A059-C748-16F7-81D6-7F5A7D96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A4B081A-E9F4-8D2D-A97D-CBE272ABD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4F89ADE-6284-677A-A838-E9D1228F4D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63A7F32-251C-AF14-2FDA-CE0E6FE25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2B52C35B-D3ED-0365-F5C2-E3E8F95480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293FA175-A466-A9AC-324C-979AFA3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17BC409-A1F4-C5BA-0132-D2E0899AB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363179E-4249-3CE0-9EC4-9857C0E05D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26B437D-6952-E566-2471-0FAC06093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376119A-535B-1DEA-B65F-E9F756362B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7A8B468F-01F1-507F-31D7-7AD5273CB3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EB666D55-C1D9-3A7C-5212-39CE78CE6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6D9FFCB-9D1C-01E1-E37F-49A583220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AAFAB94-5C89-FE6F-F31B-6C28C34DEB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D899ADA-3852-B200-6E05-0011219C4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4207BD92-04D6-FCA1-3269-A3F30FE92F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5DC3C07-6E06-53BF-ACF3-2B08841E0B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E2049EF-D557-6C6A-8D84-360132CB54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02E7065A-8CA6-7612-2762-21E2C736A2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49CD9D64-67C6-8E4F-5172-779F042642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B8C9C64-E25D-6DF4-7289-75C3226697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9A7958BD-5CAE-A8E9-C73D-4ED0B81E25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A0A837B-AAC1-69F0-3966-577AA38B6A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598C1CF2-6510-9D25-9F73-1263177892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71C085E-43A0-5B39-5F16-3181AB5F29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60342CE-2F50-C960-E0B6-FC43C5D057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EF7FFD1-12AF-A5E3-3410-AAC4E48299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0303BEF0-2304-843D-1117-A96B136B93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866B3C3-1677-C134-02A6-686B43594A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38D02BE-065F-ACBA-2B49-39E2C42F92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C6A38BC-2235-FA3C-AEFF-0CE6395AC2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392A053-9D52-BDD7-DD85-B285E3DE14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BF93B85F-EE76-07A1-1EBC-B5B55F62A2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3CC6DA7A-0726-C943-AF29-BDB8D84563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C54CCA04-B20D-185E-8CCF-61B97382EE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325AF4BC-F027-9CF3-88BD-7C6409D911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0E44812-058A-B595-8270-EBE193EEB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E0AE7F4D-55FB-0D89-CB12-4D3D111ECD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469A965B-ED44-F61F-E006-3AEA5C1FE5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17967B2A-1617-DB6E-2768-C28F358D28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A4194A-EAFC-4311-4564-71020D33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364558A-15C4-4B53-BED7-00EC13B7F38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66" name="TextBox 4">
            <a:extLst>
              <a:ext uri="{FF2B5EF4-FFF2-40B4-BE49-F238E27FC236}">
                <a16:creationId xmlns:a16="http://schemas.microsoft.com/office/drawing/2014/main" id="{12AC6ABF-D71F-3FD5-4F53-432967A1A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131229"/>
              </p:ext>
            </p:extLst>
          </p:nvPr>
        </p:nvGraphicFramePr>
        <p:xfrm>
          <a:off x="946520" y="1747592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516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3A102C-E81E-BC32-FE07-66D971AAB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12B12E-20F4-411B-AB02-D95886DAE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AAB7D-92DF-005F-A6E8-20E8899E7769}"/>
              </a:ext>
            </a:extLst>
          </p:cNvPr>
          <p:cNvSpPr txBox="1"/>
          <p:nvPr/>
        </p:nvSpPr>
        <p:spPr>
          <a:xfrm>
            <a:off x="661599" y="972046"/>
            <a:ext cx="6156644" cy="1158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SCALABILITY AND GROWTH POTENTIAL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Graphic 212">
            <a:extLst>
              <a:ext uri="{FF2B5EF4-FFF2-40B4-BE49-F238E27FC236}">
                <a16:creationId xmlns:a16="http://schemas.microsoft.com/office/drawing/2014/main" id="{F04003F1-A134-5B53-10AA-F20327F53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Graphic 212">
            <a:extLst>
              <a:ext uri="{FF2B5EF4-FFF2-40B4-BE49-F238E27FC236}">
                <a16:creationId xmlns:a16="http://schemas.microsoft.com/office/drawing/2014/main" id="{9F595535-2501-4C54-BCA9-525C78817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81E0CF-71CD-3823-0FDF-3A699FD69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BADFA072-5933-7967-DDE8-9E5C0B61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DE11A4-F7B6-1B0E-F4F7-7B0384866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CE3F6A6-4A55-77F5-F326-FC7B77714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aphic 190">
              <a:extLst>
                <a:ext uri="{FF2B5EF4-FFF2-40B4-BE49-F238E27FC236}">
                  <a16:creationId xmlns:a16="http://schemas.microsoft.com/office/drawing/2014/main" id="{ECE2B043-7D4D-4AB4-F70D-D215C0D0B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9FB746D-95B4-B571-5ADA-1ACEC4A2A6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81E1E05-FFD6-1C23-DBCC-9911FC31F0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" name="Picture 1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A77DE34E-5567-7704-5C26-1D55938BC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57" y="11708"/>
            <a:ext cx="3555043" cy="47104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AAE37F3-B967-3CC6-DDFF-CFB52EAFF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57B52715-73AE-A660-8103-C4731058E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3742891C-1874-CC49-06FC-7365CD87D4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E1F4875-FEAC-ED74-BFEB-372C9AF80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4A3EA27E-9049-263F-A77F-D7D5A7D2D3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A561A4DB-A914-434D-3F87-ECCF75122A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4FF908B-6BF7-468C-CC82-355C5E5836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44CAA74-4040-3464-01AD-EEC0AE1C36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FCAA1B0D-1341-5590-2F1A-A46AD9688E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824E656-560C-2258-E45E-DCF5EA0264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4AB13E2-68D1-94AF-A352-BD16D1D72B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C177C4F7-E3B6-B0A6-74D6-B8F9CE68D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BF135675-26F1-C413-FC02-40271B8B1D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94FC3F1-9B43-8959-D401-9F2E2A0AA7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98EA16F8-1C4A-8952-0022-C1A1C4CBD4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B9330A1-191C-9022-24B3-8C407FE551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C13A219F-C640-3B32-B9A3-DF572BEB04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D17B5F65-63C8-189C-6362-C209C36B2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BF72428A-7CDC-05A2-53FF-58E38AAB84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35E3BB9-A539-67EA-B7E2-E024DC847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3B774C4-BD34-72DA-5925-74AA09AD83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E90F6B0C-43B8-8A77-E084-828F7CEDC4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D339704B-7C38-837D-7CFC-DFB249108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8D3A5C4-6D79-5245-0649-86CAF1307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C5495B4B-BE77-D266-718D-17FBAD5B45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C64AF9D1-07E8-D91E-67D5-B2BBB09DB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88167BDA-8926-2C26-4318-D044662B06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A795E730-ABB0-E246-28C5-E37FB503C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159E82A4-3503-0B5E-03E4-95B7575441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60966CD-DBE5-0FE1-F96A-EEB23B713F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65F696F-2331-CDF9-1E7D-2D4929FD25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C41C98A1-35E0-871F-C5A5-88EE17262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29B20970-5DB0-38F2-AFF2-D00366E34A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B5AB595-2050-7F92-FBA8-EFAE8F0AA3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8FCEA489-359E-E4C6-382B-D850BC770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AEDA975-AB4B-342D-DA09-CE66AFDAB0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8AEB603A-4D9C-099F-4FEF-51B81AC24E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A275CAF8-DEFE-1452-2E48-CAC8663D08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088FDBAA-86D5-D161-2B1A-B65726C43D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7A966B2D-3EB0-7F7F-99A3-8A124B3B8C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9CAB75C5-A374-B5F4-E533-9D83709692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ED8ABBD-002D-702A-D52E-228E073B71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77AF7C7-CDC8-7228-7FC0-997218010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300F30C-C02F-580D-6C46-1E876BC27A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020D5F24-4A27-8F56-1C35-504B20AA84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C5DB5760-1EFF-A359-A463-CFA0C5494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F859595E-B035-950F-D61D-53D16BADD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97640F29-0597-C1D5-B939-0C3284146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F1759C16-6020-D840-D420-39B3CBD905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6CEA5D67-4653-155E-66DA-23EA936787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FC766F9C-6732-9EA1-0536-63FBD52B3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FEF3B5B9-772A-F4CA-59DB-EB290C8773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575F1BCE-8FBA-C1DF-A8CF-B06CA94FAA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5919644-2A94-D164-E154-22B70F431D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2890E64D-ACA5-6AC8-E70E-0DBB444342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BE4F4E7-2717-16DC-BED8-11A9C072FA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F191C252-C963-588C-3177-D03FEA11B0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00C33FA-4E96-93A0-EB6A-09DC5DAA63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2E338CF3-0D1D-3A7E-59BE-79D255BD2D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F01BF1E6-BF20-86A5-3BA5-DF72BE1F26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F2D0D6BE-7DE5-985F-045B-66018E98D5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479A2FD-93BB-AEEF-6A66-EACD0031F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A656ED4A-B334-9586-CF74-A076C22876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65A36B78-F34A-EB89-D7B1-0774761AE6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D84B28B-7928-F480-C0EC-71DB227F6F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CACE614D-5F45-7F6B-F5DD-3836FF2818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E18AB3BC-224C-5055-20CA-2395AF2000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22184299-6CDA-3098-D75B-4F3F1C0A56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8D4E88D-E062-948D-3618-180B246F3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EFE1BC14-9731-3F5F-C0E0-87E40F000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8ECD9C6B-0F78-A859-2E6F-25E497C1A7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A09433EB-59B4-892F-39D6-8A264D79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F28D84A6-050A-B901-36DC-E75BA076E2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F5E04A50-E377-CBC0-5FE7-7BDF9F9A6A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E4122CA9-09CC-7E29-ED5D-C919EB17EE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9CE03348-7A2C-EF6D-DE08-C5A9C2E640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074E0CEB-273C-DB92-ED08-A485304686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C4697EC5-74D8-D0C1-A332-CC1CE155F7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16E2DB1C-C7AA-CEEF-93D1-2A19FE177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49E7C17D-1F85-FE22-62F2-4523AD24C5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15571DCD-50C8-9D81-A25D-42E95CA801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7EE488EB-3B79-BA27-D4B2-72FEB887C9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26F05792-B340-8E20-816C-D02562E42B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C82A31A0-6D16-9531-C8F7-1684D07EB5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A17775C2-3EDC-B042-0DC7-195850CF46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BEE6C559-F2EA-0EC1-A43F-EF40F23C6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2A9C3B19-F284-2751-C4D0-80766EAD81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28DA1966-CDCF-71BB-6997-44CA3D2BC2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6D5E53ED-13C6-9041-8E0B-C647546B7E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682C5066-158D-D478-266C-4B7F23F77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4200B68C-BB6F-A7F5-82F0-F48779FE51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C7525118-4935-6569-07C3-E8F9AABF6F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5DE11696-F5A9-55B4-9A21-6F89F06955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223DC66C-5964-536B-4ECE-4363F63C10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B282E9FB-7BD7-2519-4A56-97509F8E52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2AB6A40-76C8-5C79-8BEF-E073E26F59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376FA93-465B-9E74-A891-26F4B3BB4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F525804B-535A-7974-24B1-2A7D300BDE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C8F9C58D-B876-313A-65BB-34CCFCC65F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BF23E56-AE24-3760-E262-924E606FA9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8A8C132-0714-5F06-7B09-D635B500B9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24D58155-DE87-6999-DC7D-06E9B2F08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CF587101-BBD9-95B8-BB81-81E4241B8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CAA3BE6F-1D7B-C350-9457-3149CE07A7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6F2454AE-00D7-EFCC-A390-3A0829F386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BE3B82B2-C680-0826-5238-21C5F3074A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10D064DE-7165-2D2E-91EB-8765FA2A95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559A85D5-58B2-FEEA-4C00-75BC276B0E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A98CA53-662C-1D8B-A9F7-645D52E6A8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4BF5CE11-F1C0-944A-BA11-6E760706D7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E9FF44A5-3DA3-08E6-54DF-88D32C4147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D9C27D0E-831D-21FC-3ACE-A3061C2B06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96A9D245-23FB-FFD5-D207-3811D06ECF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4CC9F4F0-1CEB-DEAD-A1A9-FB6B830051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BA4151AC-590C-DF6B-4DE8-F79A286A39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BD663024-CF02-8785-3959-4DEDB02869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1A61ABD-7757-4031-195C-7D4333311D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DBBBD83D-095C-379C-C672-CD2C62E3A1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07D8D515-8DAC-CEDD-90C8-000261D8A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B580781-6F86-FC13-F0B2-F1C3330A03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088DFD7B-4019-406E-C60A-6F209EBCA8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B7EE6C33-7D3D-DC67-66CF-6945CE9E2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A2A86EE5-EA23-C601-48AA-0BE57ACB7A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AA1AB8BE-E176-085F-629F-AB20DAE86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42DF64E-569D-2BC1-A1DF-F5A1191010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9B95CCDA-54C7-9275-DCD5-093AB9C32C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BD401D45-8B29-3F4B-B276-F31866C69D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B2C3A03-5299-3593-EC81-1F7D1E5025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FF2C205B-A787-C11A-0CE7-110573F6E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9805499-3497-BFB3-5141-230A32B20E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65DEA03D-FE42-4705-A7ED-9459D2E7A0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B5BF6E02-2AD4-2442-A609-4CD9E95E3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DAB6CB54-9B5A-482C-AE63-0B39C672D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D0F26D18-66FA-D353-794A-16B23B88AB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36310387-B1B1-9995-359A-A42E142FDC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37E21C91-997B-E84C-148C-436CEFB1A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ED481E4C-059C-0FA7-2C39-1E91BC8C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2BD7FB2A-2FEA-E300-8DE1-5CCE76D343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CB35DE2D-A75F-8476-584D-D3AB406C19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FA1A2CD7-1C2D-7DBF-F9AC-8F7A01B2F5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1182835E-5F1B-05DB-82E2-98DDFCD49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1F9F9AF6-DDB0-5A4B-C7FB-9F35B6B5F9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7DADB94D-1A1A-8D2D-83A6-F3CDCCEB59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B75BC68B-FBAD-29F3-1588-4BEA9E4781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58C3DB30-F06D-766C-9AE0-F40E4FA299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DCB2F931-DFBA-2D29-6693-5742C7FF6A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95483E21-D0D5-C634-AB4E-57E41C880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7460BDB7-8878-00A1-8041-BE7DD68FAB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F7C75F8C-FC19-8A3C-5A16-025017B795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4317ED14-2568-DBC4-7BEE-F20BA0296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38757AC1-81E9-CD6A-A1E0-96B63185D8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7FA14D2C-D3E4-6319-5860-A88209844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5C3A6B71-B7FA-5F40-2C6E-2F327EC685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82C495E3-6373-3C12-806C-51B04670C2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51A82273-11E8-03B9-E7EF-142122EBEC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65DAD76-3DCD-3581-C721-CC4C3DFF59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96524A07-1D6B-F681-1F6C-56405E4E2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C448A723-15CC-FCA3-08D0-F94864E66D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A6248D72-8309-B8D9-DE28-93A0B6203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08C5027F-795F-B24B-0431-853EFFEA6E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61BD2089-6C45-B682-F532-35F3B894D7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1F240F1D-B0C6-C910-7163-38C0B483EE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6F4F9EE6-1C88-70C4-9021-1BCE9695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91C91BCB-C3B6-4A61-8F78-5A9FBB3868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B6B14851-DC88-508F-6EA9-F3864B51E1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A2C11962-D232-2BE5-25C9-B7B29C0AFA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B8CC40EA-9C79-27C4-6F5D-FBA894B9B2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A56DBD00-5DF5-FC14-6CEB-EB085577A5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09765D30-D9B5-9718-76DF-EFEF22EB9A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CDF608F5-D9F5-9356-3CB2-A508CE85F0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7787B963-B740-2849-34C5-48D0DFFA9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aphic 4">
              <a:extLst>
                <a:ext uri="{FF2B5EF4-FFF2-40B4-BE49-F238E27FC236}">
                  <a16:creationId xmlns:a16="http://schemas.microsoft.com/office/drawing/2014/main" id="{2F144FD5-0153-DD16-20CA-BA74FFD3B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E97E97B-D632-C914-59A1-23B2C7D94C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A77586F-7EA3-25AB-6BA4-B4C300EB8A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A96F4F7-B198-C7B5-33CF-9BEFC6E2A5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6C24865-0AED-552C-B247-8AAE5A525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1962DE-6311-FF0E-38FA-A146DF5F47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D2187FD-BE2E-EA2C-6C12-589A408CA0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CFA4747-2CCE-6187-A2AA-AB12804B8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03C049C-D1A7-173C-FBFA-230A40C18F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13689C0-3340-BB4A-0291-FFF0AFC64A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E4237CB-2578-4770-771D-B0B61700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892A1AF-83A0-FE01-C29E-72C2AD16C6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98C5D80-DB29-F3DB-4538-BF366E2161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D1A87DC-7DF0-7644-7127-6F218B1775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5DFEE48-52C8-E648-8788-4631E3540C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B840214-76BA-547C-58DC-2360D3DE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89A41D8-CA0E-4C71-0A53-2B0CAF4331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EA491D2-7C2E-81CE-6CB4-642B67652D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0293AEF-ED91-1AC3-4331-1541E49F89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15BE412-4836-AA89-612C-F3EA34390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91718A4-04B3-0369-5361-3DC5A4B0B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5DF36D6-9B2F-2697-0806-75E1D502EA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67EA085-0BAF-7B3D-62C2-812B6E8FDB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27B3A9-69D1-B3CC-C927-A5E3B9AF3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238FE6D-956B-25FF-ABC9-4E168DD8B7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4F73386-FA3B-8A5F-E645-2EF0B77BC4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E9CAF90-B0EB-49E0-9413-C5FE90D67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34C869E-9A53-6594-8280-B90919C2E1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D9E06E1-22EB-85A3-D1ED-C98BF8CC2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99153F0-C7C8-4F40-C1AF-719947C0E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F0FCF35-C67E-8A7C-BEA4-9BEA3DF533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F4F262A-523F-4CAA-5631-DC57B7704E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2C67FF6-931C-96F1-6999-31ACF0BD42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A24EC71-0A71-2B59-A787-3A56F817B3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5BB3DE6-0606-CFBC-C69A-1E03C65637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2AE3D33-23F9-0D67-21C2-63CDC348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A9C2D41-9EDC-FE54-2CE7-F6D98F39B6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7713615-4B55-4E45-6BAD-029FFD6451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A837FD3-9193-048A-D1BD-4225B702F8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BAD1955-972F-69E8-1B20-71883B9BBC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A848596-8CCE-563E-3539-9B5F6D501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2F042DD-D152-B9C1-F896-F2863ED59B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EEC419F-0C99-D41B-260C-E243A5A309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7FBAEE2-8A11-0CEF-FF06-EF2F3CA0F8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38A3B2B-893D-D5D0-E1FF-CDD43745F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851B349-7DE3-E744-3CAF-4A80FE3AA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23D98D2-A850-DE94-7A26-D0524F6FB2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2F8BB6D-3B4B-16DE-7EC0-928D0701EF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A333C15-F9FB-A778-AE5C-66D7DF6F8C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7767B64-338D-8687-558A-D9C2AF6905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8D5FB03-4A98-D14C-6BBB-C9B72D8CCC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A98CBA9-B874-2F64-5521-561327F0F3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C0A39A5-6893-615F-46B2-25AB3C1E9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E5606C1-D73D-59D3-DAE9-2276CB3F9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308C690-647A-39C7-F305-08D689DCCB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A76CEE6-C6CB-FD46-9DA0-D35D96ACBD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B750E24-984A-AB14-4718-570D54DE45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7AF64FE-6BA9-74F0-A26A-471F186289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57CFE6F1-218D-5B76-276F-0C525175A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121CD8D-EC69-F28B-FD68-DEEE897ECB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848B620-93BF-6638-47E2-344105D7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47768D4-DD71-90A9-0934-592A3102B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F5035F4-9B38-7B62-A790-109E3926A1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D25F33E-172A-7774-53CE-50787992CD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60E6B5A-DEBF-4A81-4AB9-8C9E37F76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54BDAD1-42C7-9186-7714-788600B65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C317CE9-E30F-DCF7-D91B-8D72FB4AE8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BDD9595-550E-16BA-3D76-5C912FD0E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C61236E-7A76-E749-B44A-A65D53343F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0BFA7AA-845B-9118-584B-D579344CEE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E56618B-020A-35D0-9529-11E7D5BB07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CE159D2-9674-CF51-05A8-FBB32995C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A29ADF5-465A-B722-23B8-639A93E81D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B699EB5-DCD3-B818-D7CE-1B49B3BD05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CE482B6-6290-90B7-EC5E-D9F27C93B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8BDB8F2-4075-B8B6-6EF6-F765A5F73D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8B0004B-8384-BF79-837A-CCD05ADEDC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21EE7CC-2724-B259-F3F0-E5944EE850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17459B39-FEEE-6D50-9A7D-49B34A2337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925C95A-45E6-3279-EF3B-35272F334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1929013-2DDC-7083-03C8-CC8F068DF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0A9486D-7F01-BE7A-D3A7-4020CBBFB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530C3A0-1870-C1AC-19F5-BB67929E2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86296C4-9C19-062A-D72C-A30D54144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F657ADA-63AF-DA34-8D56-4B040F975E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77720F3-226C-01DF-B562-4F2925C429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BA67DC-0193-1D16-EE8B-F7512B7CBF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EC4550F-1AC4-6484-4882-6553C6C0E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4277754-777D-0BEC-25AD-F4AD10C2B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1E7320F-548C-DCE9-3B9D-E993EE2EB4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25CCF08-1CD7-AACB-1A38-FA90D89372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9C6A631-1D94-B78F-819E-74A839491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4A28860-9386-4E0C-46CE-DED63FB2CE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CA30757-D418-869E-6089-FA2B5EC705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ECE4FDD-5580-122C-B379-FFB06D5851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55A6D9E3-EEBC-BABF-CE7C-2AB3B40EE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745C91D-981C-F59C-4865-C637F22AE0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2762F8D-9034-20EA-7D01-12CE9B213C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10B4879-A8A7-3A08-59D1-644D364CB6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D424C757-59AA-91D9-7125-0E9CEDEB9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C350741-3371-19E6-1D18-6BF58344C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EAB53E6-6660-8DC2-02AE-14CAC5D5DF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F1225E8-22D8-C0C2-4680-313DCD8552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AB4153C-4186-8BE0-5895-F66E977F8B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E9C59FA-AAB1-C1AE-D5D5-ABD2DACC75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EEACBEB-4D85-8774-9E6A-9EA9E33769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05F50DF8-205B-C56C-F537-BB1552B604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8FED8D4-3AA7-8BB5-8153-5B14808CD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B4AED3-3008-7E00-1A8D-060B91A70D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A4886CE-A867-5223-6D84-8C7C634EC4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706B6CE-9531-96EF-1C91-7DEF903A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B4BF4304-0DC6-910D-DB76-C02D270125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9A430E2E-FD8B-7683-1B98-461C7A4D33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7F0D385-7540-9F5F-4624-FFD14950C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9580710-9149-78E2-21D2-BBEC0618FC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025F1E6A-651E-2217-834B-5A0BD81895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2AD2811-0581-6A75-538D-B0948189D8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DE68066-1BBB-E2E0-B5E3-1331D0007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72728A97-4DEC-C770-AC2A-27CF1CAE0F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C2B894E-3690-32DE-2C19-66B9DE40D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8AF16372-B448-D4FD-809E-3423FDDC7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ACF2447-8B6C-D384-478B-5B456FA71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D20F7FC-56CF-E83A-7D91-678ADDC702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A0E02AF-0430-275E-B5F5-E66FEA923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8650E77D-A79D-7761-F109-15C4923B1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BDBFCDA-1B71-92A6-ED84-C6DB243F43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33401EB-65DD-3A0C-5289-8334C12115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84000D0A-8C6E-1455-3F71-A74D913ED9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B6ED80B-A6E5-6D19-4064-56BD91DA02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7D12CCA-D44A-096D-EE34-33719BED7C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D111CD89-C8C5-3C7E-9018-3D20F7CD72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4849C12-77E1-225F-1239-317D38BCC7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B78DBAF-6CA3-FBC3-88FE-3215C8D4F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EC8BC71-3EF8-B5C5-1E19-C682C45A34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85440A5-125D-6B0F-B11C-9B8099A93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A10FF98-27F0-9AD5-2D36-3A70E3C32F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B5C308C5-0266-C923-566A-688D7C43A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9D3A1E3-8CE7-9ADE-0A53-A6CDD68115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7124446-A88A-5B8C-6CC5-067F37ED7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FC130C0D-544E-0F15-0542-EF6642FC04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C9F7118-1514-5002-10C9-12694E5F8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97D70F5-143C-B66E-7705-B822B340D9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BF06B10-26DD-3619-A7EF-8D4E287F8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E26357F-16E2-D92B-8977-694975FAB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9AA91BC1-A3E9-F924-B256-4B2AEB231B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814D9DC-A14A-D6BF-E187-878CCE9D9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23483E8-D9DE-0E75-E171-FABCB49708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2547A288-1017-2550-F30E-FBB32276F2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9506CCD-4C40-F02A-9CE8-68787D47E0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0CD2C54-C5C3-3AEB-CE54-8846FDA89E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120FEDDF-7FFB-59EE-1207-351F3A1B57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57A8BB6-C384-D358-45D7-9F78D515AF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FD044BD-8440-61E9-AEAD-E931CBB6E4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53B12315-6FD0-5A87-8A20-70B280387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23A9924A-564A-B9F8-81BF-0498B775FB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A199F68C-04A6-03A9-9BF7-F042DC63E7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B42FDA95-D721-39F5-C422-5F096F41E6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281C8507-4B35-1C41-17E1-B7C874238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CF25701-D203-3F7C-8893-03C295F169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9A27725A-67C7-2DC3-F729-A964EAC235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DA2D6DBA-2432-5833-FA65-BB7FCAAFE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95CA6222-D31B-4851-F4D3-7ED36399F5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BCFCCDCA-3F4E-D372-BB3A-C507CA7E3F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4B2E4BB-3C48-BDCF-8FB4-0F0DE3FD1B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D825965-0C2D-BAA4-4D58-B2673B89F6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B805CC64-0331-654F-8A0B-7FA86F0F2B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33C8995-196E-D7E9-67CA-306EA645F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3A6EB4D5-B108-223A-8F89-29AD4A9E6D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4427941-4A2C-83E2-6688-8351D9FCB2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3C77952-762B-9371-78C7-34EEE8D7AF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CECA38-8725-A233-365E-DADED1BB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364558A-15C4-4B53-BED7-00EC13B7F38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66" name="TextBox 3">
            <a:extLst>
              <a:ext uri="{FF2B5EF4-FFF2-40B4-BE49-F238E27FC236}">
                <a16:creationId xmlns:a16="http://schemas.microsoft.com/office/drawing/2014/main" id="{1BD2265B-1189-DAC3-2380-FCA1D86BC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572672"/>
              </p:ext>
            </p:extLst>
          </p:nvPr>
        </p:nvGraphicFramePr>
        <p:xfrm>
          <a:off x="946520" y="1747592"/>
          <a:ext cx="5586802" cy="44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830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D1C53E-D6B5-B481-5C79-CCCBF1DFE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844805-1EF1-A855-33AF-0D000D2F6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1FAE5-D58A-51BD-F8B5-3210922FC50A}"/>
              </a:ext>
            </a:extLst>
          </p:cNvPr>
          <p:cNvSpPr txBox="1"/>
          <p:nvPr/>
        </p:nvSpPr>
        <p:spPr>
          <a:xfrm>
            <a:off x="601963" y="-170335"/>
            <a:ext cx="6395183" cy="1158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SOCIAL AND ECONOMIC IMPACT</a:t>
            </a:r>
          </a:p>
        </p:txBody>
      </p:sp>
      <p:sp>
        <p:nvSpPr>
          <p:cNvPr id="12" name="Graphic 212">
            <a:extLst>
              <a:ext uri="{FF2B5EF4-FFF2-40B4-BE49-F238E27FC236}">
                <a16:creationId xmlns:a16="http://schemas.microsoft.com/office/drawing/2014/main" id="{7940C148-9388-87BB-3CD0-C4EDC3565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Graphic 212">
            <a:extLst>
              <a:ext uri="{FF2B5EF4-FFF2-40B4-BE49-F238E27FC236}">
                <a16:creationId xmlns:a16="http://schemas.microsoft.com/office/drawing/2014/main" id="{19A7BA30-C92F-7853-2B86-BAA8625D2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B4C3FA-FBBC-6AFF-3BE1-1BE0C9F15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7FCDC484-5911-5846-1950-1D56E5F9E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CF6715E-4156-1C58-830C-2AB225AC6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BD4B2A6-5BFA-55FD-45DA-388B5E57B0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aphic 190">
              <a:extLst>
                <a:ext uri="{FF2B5EF4-FFF2-40B4-BE49-F238E27FC236}">
                  <a16:creationId xmlns:a16="http://schemas.microsoft.com/office/drawing/2014/main" id="{BC9957F7-1151-6078-93FA-4CBF0592B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1C4C077-A84C-15AF-1609-C247D8255F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4C9BD0F-8F2A-E259-9B97-D4653D2D46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" name="Picture 1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949993C0-7AEF-61C0-4270-1017E8B87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52" y="0"/>
            <a:ext cx="3555043" cy="47104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0845B1A-4D38-F41E-7995-C2546A7AD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F37B01EB-7835-8A01-A492-3FD4EC279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CCF501EC-2121-65E5-F298-D7984C7AF8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4EFF0944-8BBE-252D-6692-6108316ABE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A1ADBC8A-D1E2-9648-4625-68BAE4A0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4737DA0C-2D4E-2D8A-8E48-D3C824C94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D144007-470C-87A6-2F4D-67CB941BEB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3F0F07C2-2B40-189F-3B8B-B4B002E613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4E88B6A7-C51C-B9B9-E012-B907BB0C4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82CD1442-7906-4C13-03D2-07D4A9C70A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956E56E-764B-EF17-D4E4-728A27397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25926D36-AF73-E8DF-1B56-D46A126ACA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1A372C10-7EF0-0462-0B3D-9003D6C83C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99ED290E-229B-621D-737E-16F493A689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D38F923-2275-6069-54C0-C86DC8B25C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CEB8AF30-2C89-D7DC-7448-F629CA504B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0CF6031F-E5E3-A40D-00F7-5D3F305AC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4AFAFD5B-F640-EDC6-3BEA-B5AE95964F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FB69AEF1-BDF4-5FD3-A97C-9A546FB5A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E992482-13FC-1754-0711-77E45278F0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6F88BF1-46AA-DD8E-5F18-62B743870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AE96D2D0-4688-FCE1-7D1C-2A62FF7A7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11B8CD54-EC61-3108-C863-DE943AF9E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A93DA0D2-4B0E-0DC6-1768-B7BC0248DB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21C0F5C1-CC9A-F7E7-D5FE-A8AD0F8132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91108874-214F-F099-1F96-1C329E20E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72E4C0F-044C-60EF-8AC3-B68444D380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87E15E7-FCCC-3110-DDCF-FE792694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9CD609A-B434-1790-104D-8E3244678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085969A-98B4-92C5-7EBA-AF33894990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8B61A8EE-2B2C-E08A-EDEB-07AC6546C5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1BA4CCFF-72D2-302B-A865-93F8AEAB3B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0DE06B2-DC95-45F6-8E39-8F36E62F8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9342388-9B66-0642-6F65-D3CD427C3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E3E6B10-A07C-EB78-32AE-8C94FDA1DB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296CAC07-26E7-1B00-F2AD-6E6B9EB1DD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4802ACB8-90B7-5DF3-7055-B63E8A836D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198FCD3C-86B8-CB17-6320-E9B229558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9A8980B6-1274-701A-FA91-C2B8C9132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68505C1A-94CB-3C82-AC62-17ED7594E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B1492788-5D9B-A40A-B3CA-9F6068E398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D2685050-27D2-0DD4-15F8-E79CB5D91D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C54DB5D3-723C-C4B8-CBAA-C2681894F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2169BDDD-74D5-05A9-B5D3-067F18ECAC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FF0F39CF-5C68-EF82-E9E2-822CACFF0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4954882-38B9-AB5A-8A87-6E902245E5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6FD59889-9EA8-2F56-2416-7FC62D225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4034D97-1086-D07A-999D-30F77594E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ACD009FE-C451-C241-C390-2E0A2FAED1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B34B7466-26A8-ACC3-ECDA-619BA71C9A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0E90C0C1-6ACC-3338-307A-5C4A8EE347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FE0BD89A-95F1-336E-8CC9-90E8B7BA21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6F2E3304-A434-CC45-692F-FD9738FE1F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967D070-D9A3-B874-C81F-63C0DA3B2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BB83DE49-5A72-8465-41AF-A65F8DF2CC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E33D7927-BB27-AD48-E028-44EDFD1D66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87814EA4-BE41-2C14-8E2C-18E5A6FF16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B9CBD8AE-6E34-15A4-FA04-0FC88CFF6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1DB7BF6C-6B61-DDDC-DC64-0FD77AA32D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DFDF162B-69A2-27AB-038F-81E2A4E76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17273B32-2196-7F50-F860-644218E2E1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CE32587F-2DBF-E239-42B5-17D3A255A6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52C084B9-3044-67C7-43EC-87C05B52B9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2A6C2BD9-ABD6-9C35-CD4E-9708B25E7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5F2B8689-A5A6-5F83-BE5C-D631703830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A506BA68-8819-93E4-4E47-CB45AB4CA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A489D010-2FF6-21DF-731C-C3BACEBC27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D1E41E68-AD39-FA61-7F54-65346FE61D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02DC00F-A535-CAEB-D6DB-FCC940BEB5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58545EAB-020B-3B8E-AD0A-9F5F81E731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3B37F7F0-4D49-CF81-1C0D-2F386F9707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BC525F2-94C1-C914-3DAD-27CEF2C76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3D077BF8-C2EF-0CB4-ADA8-0F6B7651A3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C1277F8-8A0D-EF04-D2AB-5BFB1B3AD7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28DD0BC9-3729-1F79-B8FC-9DE2F3523C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1D28A124-2275-B0BC-3C94-DBA7150FD1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7D22A831-CCBC-9C4E-BFEA-F95D67A65D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DDB67BE8-9756-60D5-133E-8E9F38099E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2F21340D-491A-B597-C1AC-757A77AC4A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B57D008-168C-8E7A-FC58-4954B70511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542F72C0-A6E6-3D73-10A6-8B16C3C373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37D40829-D4EA-229E-AA8A-D3C4AA120D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27EA7C1A-1CD7-3969-2375-53E248243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815247D4-493E-7E3D-2B12-F454890AA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9A02D00E-2663-AD2B-A0AF-29EA3FC5EF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5B58F731-F04C-2109-3EEF-CC77CC8BAB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03DEEBB5-E979-E5EB-56E4-3F8FFA919A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9B983DD8-A49B-2DC2-1C28-82EBEFA2AF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673FD5E2-B938-3799-4109-06457AAE3A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89EA7034-CC00-4627-F548-AF2D7A2586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C1A11AE-FB8F-AD72-CED9-6F4A860E2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E794CA2D-09B1-5059-66D2-C88915A9A0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83A7CA5E-62FF-D220-C5D7-87F272658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F1A539B8-F1F0-7F94-BD7C-62E5CD449E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31B63EFE-5958-8CE0-0A6B-14CDF81C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AF802CD-D6AC-4695-757D-0F1F4F099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997CE694-0CB1-2341-D652-ACC2807FBE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D51F049E-FB82-32DA-556C-BD30C924E0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5338EBF1-682E-477B-1DD2-D3F5C7547C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8EBDAB40-1053-DF91-9F0F-2841BFD02C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1368938A-E2C0-DE1C-DCE4-AAC812C248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78AA79F5-BA55-889E-BB16-A6BA33037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FF00FD96-7C5A-6BCE-39C8-C5CD3FD725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35EF3573-37EC-DB2D-21E6-E0B8F5DA2B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3B486B4D-EABB-9A75-152F-EBD748307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D8C4D11-78CF-DA49-0E01-18508A816F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F4B6B04B-2E0E-DA24-2B60-01958F01C6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6F4F611C-F6D1-BB8B-79F0-B38B9AF1C9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01E86E2F-8F6B-1871-3F7B-AD7CB3C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BB2E1645-A49D-4A5C-1FE0-4FAD930A4D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B7DB6E1A-4FFF-9415-876E-64F4EC86D8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C05CE785-65CC-5829-0AD4-E641991E5A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9C1D22D2-1202-053D-4B32-F8715FA223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0D631D3B-2F82-70F3-798A-B2262365E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70AA00D1-BAAD-B279-1416-2B1CD2D39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0ED71A15-D907-E299-0E83-307B1882B7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FE293E44-3932-D5AF-0B0E-1C48CDB425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5F280EE-B3AC-57EB-E8BE-82C8B03B11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14A3A467-6F5A-B8D6-3DE0-CE5F80497B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7E02615A-9F6A-FC63-87E9-A38F28E352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0BCBDEBC-9D82-9108-DEBB-E86DAA4DB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18EB04F7-6744-9322-4D57-81DF74A7E1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EC2ECDD4-7598-191B-829B-7A1D6EC3CA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3CD25624-8A4A-F537-F7BE-A9832C1D92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7DE6C3AE-C85F-D5CF-1ABB-D4C17B104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97B0A0B-BD7C-95ED-4CEE-C1A907AB2F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34DA15B0-C5DB-D18B-982F-4D30A0A930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DE8D3890-175C-7A15-AE7D-7A3E097AE1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51CFEE11-9542-E995-FDAC-2AFF98E6E3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F2BEA936-45E9-590C-C631-2193559F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DEA228D8-9B6D-C602-CAEC-61BF45DD54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F3AD857F-42D2-2922-F7E8-4393C076E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2390413C-5CDE-51BC-2983-03AEAF9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E5C4D92F-518F-9103-3DE3-DFC764C40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8CA61B87-1344-6C3A-9041-87275F615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508B87D7-3295-347B-BDF4-7D338AEB8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54670960-5528-C237-902F-6AD76F6B78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F7F74F43-F7AD-47DB-7B5E-DE2D118F13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308C057A-804D-635D-34EF-B5232C9D87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81C2493B-3F38-EF67-1488-0790EEE568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4760DB78-B041-00F4-1CC2-DC26120B14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74959D12-DD24-7D47-6F53-C10A207E93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B19F19F-FA73-7DC0-A5C5-B90E6CDDC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E47DB5FE-C697-CA5F-E967-808EBEED0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8DFB7B3B-467A-C218-59D5-9A6E30E615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FE2DFF2F-53D7-D7DC-AD1F-C432065AFC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DB746927-34C2-1C2D-DFFF-FA36333C21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F5107F83-3784-4F5E-B90E-1B44A6A0BC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7569884B-219B-5907-E2A0-1DFF65D37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DC6D5FD0-FAD3-F068-6D9D-A53A62663D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2452722F-9DE0-0DA1-C3B9-A4454883E3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C8FA75BC-62FB-A069-3F17-0634C35889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B92BB019-DC1E-5E4C-47DA-E974141DC8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09C1B0A2-364F-A00D-ACAE-0A45C0979B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3E853208-D8D8-6ABD-8359-0E47E1DE37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AC32E01D-D014-D381-2005-46B56C68D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40269856-DDC6-539E-E936-292A5A184D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7A703B71-80C5-BE08-8D69-4EA212FE0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198748B-A022-A960-68BE-0C6B7D6B41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A30F9F39-0B7A-B0CF-2104-BE47A0AEB7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2A2EBAAD-5C15-0EF2-4B18-C2833F0B68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AD50D891-0545-B50F-A2A7-C08FB790F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3BADB5F4-3AA5-BBC1-5A0B-B579CCE206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CCD40617-FE01-5929-B721-75F9EE554B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2C31896D-8598-5304-E2D0-2B074A1216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C1E5F448-CA0D-9AC8-A5E3-57CFB7C424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3FF342BC-F603-4810-D638-AB0F97457F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4658AE43-EA16-C1DE-ED50-E9C9D96AA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0C185AA8-5AEA-EC4F-E952-1F474B8DBB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8E5CB6D2-3686-5FEF-514E-BD045A97FF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A76CD461-0957-B945-05B3-7A945DFCF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aphic 4">
              <a:extLst>
                <a:ext uri="{FF2B5EF4-FFF2-40B4-BE49-F238E27FC236}">
                  <a16:creationId xmlns:a16="http://schemas.microsoft.com/office/drawing/2014/main" id="{6188CD19-A23E-1FF6-CFD9-3CFF844E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ABE617D-BC45-38BC-91C6-1E9D20EE38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58A71C4-9A3C-2DE1-F09F-1153FFD77C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6434172-EE67-FFFD-29FF-D4523A942A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3E26A-2BF6-7C41-207F-0A31EF8F4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5FD95DD-E725-42D5-B86B-0B169B50E0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6672813-708A-5D89-5CF9-0C5BCE12B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D85DC63-4838-9862-00D4-AE2AC72A70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6BF521-BBB2-5F8E-E8BC-E39DAE84F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2C7741A-7909-0AC5-0170-FAAC7BFF3F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EE4F1E1-FFC6-0E38-C0CE-3A38C84C58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C331907-46CF-334F-8F03-979A83585C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6582127-AC45-2283-4920-B0CC7605C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8CDDE8A-B76D-D2F9-FEE6-A4C7C6F045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EB66C6E-9254-6CBF-0C41-8E5FAA9E94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BD5739C-0432-C650-F065-7AC8CFE2D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0B1327B-F872-259B-AF70-6C8AC1CC2D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0E2614D-EBD2-BB3F-07DC-B9236A019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DDB8A51-D01E-54BB-B3B5-026EC75BA0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64A28A0-C74C-BF11-59DD-4DB64B6773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41B703D-F4AF-F7B0-D377-05F9637765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370B538-9B09-3C53-FFB3-87C6A8110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54C1E3A-016D-0147-8F5D-AA5CE03638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2AACDF0-2EEC-C8FB-7343-72EFF7F8C3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460E4C3-D2D6-1DD1-16C2-03661C4AE1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C42C71C-FEBF-EB17-253D-3855DB391A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E1A05BC-9142-8A85-CFA3-B3FFCF3F81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7F80411-E8EC-F6B3-98F2-18F79B13C0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5B75049-18C5-9E5F-B221-BC48A763E9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8BBE067-5C00-CE25-FAC0-3692D7C161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BC21D8D-C6A6-D09F-ECE7-C4866F770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290BDF7-7C57-CDAF-BEED-6FA1BF78E7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3E493C7-965B-453D-A8FA-3F888C5A7D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008248E-F52B-A313-2240-E2E7A10BE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F703213-5C86-FCF8-4C25-D4AEAEFF7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C8DB06E-AE8C-FB41-EB75-982B767F5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F1EC97C-C9C4-BB4E-B1AF-1E604E8C74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E098B6-46D0-9E66-C29C-7AB696453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A9E2476-3516-3C81-6EEE-F2415DE181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F1876A9-AFCC-9552-A400-D83097C1EA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F1FBDA8-AB59-81B0-A0DB-58BE17A2B7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173436F-AA03-2086-D0A8-3A3C9BF2E7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40CAF99-5895-7677-04F2-00FA3E0E6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544309F-4B04-1212-0B91-A70E12831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FF709D9-34A6-D186-6B4C-052107F95E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145C030-DE9E-446A-C24B-B4B18BF46E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D727ED0-5341-FC81-8542-BE9D9C3E99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9F10C7D-819E-A76B-9654-72516D82B9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3BF31DD-91D8-63CA-A637-FFBFF0DBDC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F8E0C8A-7C2D-7316-0D92-2848165F78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D445A7F5-B28E-8EAC-611D-27EA701713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17A3326-5FF3-EE64-BE5E-8A70125CF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FFF695B-1809-17ED-90DF-4F23CC29B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59FE85A-E4BC-D0B4-1379-7719FDC93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7640979-92FA-FE3B-B750-59BEBC2F42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5D984A4-5E18-FAD7-87F9-9B6419935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FFFF873-B2FB-9FDD-96D7-22FC25ACD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1CAE897-7A26-39E8-2131-B3A12F77CB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22DE86F-6280-AE2C-A584-1D74192BB4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F64A6A9-DDD3-9B4C-CBDB-D5B2F79E8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9992D36-4CCD-1333-3439-2222829B51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0590706-5173-9065-62B6-846BC870E8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9B9F952-06D6-1884-65D6-FA24DB9CA5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842CC68-EEF6-C966-629D-F2134317B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4DC9CCE-F74B-D6C0-E450-F7B4AC19E6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AE8D07AB-66FA-F4D4-C336-055BDFDB85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914A401-1FE4-A229-9CE8-411F561BF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C9FF7C-5975-181A-E3C0-FC58AAEA45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4AD322B-8EB8-F572-41D9-E27B15E28C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7950510-DC07-884E-E5DF-D12BFD341B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9E0ECBB-4A05-0103-D090-226E329332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92E4C1D-4442-8335-3A5E-4A785EE2E3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3426A7B-D57B-6771-CD40-623A55ABAF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C63398B-27AC-B583-B6DC-249FA08A4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B8FEC1E-83AE-DEDA-DE11-D5D02D9309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48BC8C1-CA5D-B67E-08CB-D04FED0DA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6CF5AEB-A2E7-E11E-C764-4DA7A41478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025B917-2C60-F581-CF61-D675A7CD9F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E102B932-CCA3-53C8-1BF5-25BDC52D39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8808F9F-C7FF-F1A2-7A7F-076E72B182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E6D80FC-D79B-EBCC-43F5-EB7D0A8946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520CEEA-7504-C308-3208-3EB31192EF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43C0772-AE7D-2B4B-FE45-4CC2A28006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4FF1789-EF2D-9FA2-DF63-F456B2629F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959F62D-8730-608F-E74C-61E746AC15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F6844DC-3997-0031-AFE4-1792F21BB3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C77D273-07CC-45D6-72F4-E077166FD4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F0B715C-441E-45FF-0EB7-6CDD4D1D51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9D05220-3968-FA69-2B44-CCDAC46B4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5672B01-0C72-D026-F368-56DDC9DF23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8F0BCBD-5EB2-5A8A-EA3F-19A0BBAD2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1B596CE-56EE-C895-5C11-750408FA96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A69CE85A-851E-01AE-12E5-AB6C89B12F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0DAFEB5-A6BF-E690-1DA7-2CDE987359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B2ECE02C-3C1F-B2E8-0FD3-012670E47A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427C083-B571-2CB0-6624-6F7B8087FB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F8D327B-E2B1-676E-2290-B4058F4472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B4ADF63-4048-748A-0D2A-AB89D4A1D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681C5EC-B66A-FEA3-D8B6-14A5A23A53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9C7E7F3C-63F0-B82F-FF82-092011680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992F58E-113F-F17F-DF52-68C8616041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9CABD82-CB0F-026F-E4D4-E72452276D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5475F5E-6ECC-261D-976A-4E3E086FF3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CCBA017-5175-062F-01C5-223AB8963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788DCAF-FD71-46C4-584F-ECA39648A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C657BE7-3AA8-A5D6-B997-1F6F84431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71A0A32-44E2-C2BB-B65B-3AD4B1238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2BC2D3A-0DA6-F77B-242A-4B16151F12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852C441-ED68-CA37-5D73-BFE72989AF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04C2D27-795E-5581-203F-F2A43DE10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AA3CEC6-6944-1CD6-5C36-ACA2DBC7F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6E0A6E9-F8F0-320A-7E2D-65CF9BA53B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8BDBB767-43D2-9152-BD8E-50AC1179B3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3E22CED-D7DA-7B61-95A5-773735E651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4028B46A-FC56-8EF1-4FE0-52126A6047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A0351A1-5D27-6EF6-3589-163B483EB2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6DC24DF4-B6A3-20F4-4ED5-A16EE6021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1BCC38D-03FA-F3F9-941B-70E5D6CF96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C5FF1807-54D7-DC79-1A6A-6C8873911C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3D757E3-F16B-CC9F-D4CE-13C6F85BD1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26FB021C-2D75-5AD5-E3E8-792F3383B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9C20F5B2-18B7-455A-618A-C1D6E6D24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BE03311-36A9-409A-2FCC-1B932AE454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C13B2AA-A203-538C-BADC-1E04240F9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B9BB0E4-B49E-2924-CD75-14458A50A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A68DA7A-07F1-C4F5-6004-F42DC5CF8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C660A04-5E3C-5260-7204-E2164C11DC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7775D39-E490-B8FF-F8A0-906ACE09A5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7BF6AB5-B906-1467-2945-EF65B55E30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D4EE8A8-A2D1-AFBD-C962-8309C55234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463AEDB7-EA2E-D06A-21E2-193E6726C5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85600D4C-7326-19CA-DE04-73BDB3E561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AF577AB-024A-E66F-8AAF-A8DD6B8AFA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086EE75-7EC6-4F12-58A6-986A33EDEC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4B4DD0C-C69D-1932-58C3-242BBC9B85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9EA2A2B5-9AC5-6D3F-DE3E-13FC4707E9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7408D07A-07D0-744C-AD19-C6A3D987A0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C45CDA1A-8DF2-83E5-C39C-D920EEBE12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4CEB516D-CE15-758F-C930-DF99330313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5B6E3E4C-1323-994C-6CFD-3D1FB24FC7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44728B1-D728-71C9-A588-17AB0BBCBB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23C16798-ABF4-0621-52F2-4C88EA46A0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DC02B444-B577-6222-2B66-699ECDBBA8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207F6F2D-1626-050C-0FF7-61F592549A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251AF371-489E-2C2B-0D9F-6845898CAE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F74A68CE-CBDB-E864-701A-73F680177B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8839EC82-F175-49AE-421D-9E5C9DBA57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FC1529D-243A-B02C-C33B-6A2EEF88FB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02C7465D-8651-1C60-CB37-0CFBADA3E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02A84E52-D26F-BA5E-77BC-2C9E8C76B9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7530EC0B-A100-F5ED-D30D-C1C3DB03E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65EB6BC-6FFD-EC3E-727D-D2D2665D1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52BFB38-116A-EBC6-3D24-E0752E91F1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05903BBC-D70E-319E-3F52-0BD42004BC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1E5023F-F996-5076-7AC7-700AB6F1F6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B9A629F-8774-E51F-98B7-C5022FBFED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E12C9A2-B975-BF09-2134-325ED4EC5D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8FE2AE7-B4AC-1A83-E390-D025116130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5D57E82-753A-D0BD-7969-AA41386A78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3DB36C1F-B618-A013-26B3-858503AA48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87415E05-249C-1DF7-2E28-DD9C0F073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189FE362-97D3-B1F3-426A-AF0F726119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AFCD2709-9A2B-A437-C9E0-B6E06A12D2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A5BA2A5-0D84-6520-3C7C-A7CDCF638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B1A72EFD-94DB-F5EC-DDC3-BB4B37479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2202DDC-2CC6-5A48-7F8A-07D2A2067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8522215-4779-5B19-59E2-FE1C1A6067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56FD8F4-43C6-E8AF-BCA5-7E0D6ECEFA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54EF894-91EE-35CD-797A-5A8A59BB3D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DA4409E7-1599-CAB5-5616-D44ADCFC3F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85864A-C4B4-4B06-F7EA-CBAABB7E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364558A-15C4-4B53-BED7-00EC13B7F38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66" name="TextBox 4">
            <a:extLst>
              <a:ext uri="{FF2B5EF4-FFF2-40B4-BE49-F238E27FC236}">
                <a16:creationId xmlns:a16="http://schemas.microsoft.com/office/drawing/2014/main" id="{E0F774FD-A9B2-6512-EDA4-F9A629DB2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934338"/>
              </p:ext>
            </p:extLst>
          </p:nvPr>
        </p:nvGraphicFramePr>
        <p:xfrm>
          <a:off x="946520" y="1747592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976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10CEDB-0C2E-C995-B3AE-345D5145C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C1401E-13F9-A11B-F4C1-700D51C7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38593-624A-8A5C-16FF-D3DFC4E2198D}"/>
              </a:ext>
            </a:extLst>
          </p:cNvPr>
          <p:cNvSpPr txBox="1"/>
          <p:nvPr/>
        </p:nvSpPr>
        <p:spPr>
          <a:xfrm>
            <a:off x="946521" y="396117"/>
            <a:ext cx="5217172" cy="1158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INNOVATION OR ANY DISRUPTIVE CONCEPT</a:t>
            </a:r>
          </a:p>
        </p:txBody>
      </p:sp>
      <p:sp>
        <p:nvSpPr>
          <p:cNvPr id="12" name="Graphic 212">
            <a:extLst>
              <a:ext uri="{FF2B5EF4-FFF2-40B4-BE49-F238E27FC236}">
                <a16:creationId xmlns:a16="http://schemas.microsoft.com/office/drawing/2014/main" id="{32370062-F6C8-E788-6771-EE2C8A13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Graphic 212">
            <a:extLst>
              <a:ext uri="{FF2B5EF4-FFF2-40B4-BE49-F238E27FC236}">
                <a16:creationId xmlns:a16="http://schemas.microsoft.com/office/drawing/2014/main" id="{1E1FE5FB-D4DD-3429-62AE-0C93B3FBB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EF2588-61DB-E929-9782-F051353CA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CDE4FB98-1B0B-CCEE-BB20-BAA81B137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F1EE583-8414-C065-4087-2A727C69DA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324C41A-36D9-3A78-97D3-46DCFE8B9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aphic 190">
              <a:extLst>
                <a:ext uri="{FF2B5EF4-FFF2-40B4-BE49-F238E27FC236}">
                  <a16:creationId xmlns:a16="http://schemas.microsoft.com/office/drawing/2014/main" id="{918408D0-F227-FD9A-BA45-8889F5269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D2AF690-4CDA-4097-471E-E95EB53C6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0423E6-EC64-6F06-D7D2-EE4EADAB49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" name="Picture 1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D95BD493-E534-4607-3D5A-72A6F6D68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57" y="11708"/>
            <a:ext cx="3555043" cy="47104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22DB41-11B7-7B1A-B18A-A8F6FFF1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7BF643B6-6999-7F8F-9F4B-47CCE2E52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9DA3E48-EAF3-5A81-EF00-6F837EED2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703B467-6901-B942-8FFB-03029BFF9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DAD0329-6B70-1630-D32B-D2D5D3CD09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7B4C7EB9-30E0-D655-85DD-70808575E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3B1F61FA-3116-9584-5B38-F5CE35A02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EEC7187-C7D7-218B-40E9-F99F8A975B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500C82B2-82E6-88C3-2FC7-503E58F17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0970CC8-6332-4DD2-B7A7-0DA244E11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2F8C74AF-6CC0-74E1-F9BF-F27E365F23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FEB60E5-B1C5-9CCD-8707-8D68C592D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1761AD7-4476-4FFB-7F56-926EE84145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2F9981B3-60EC-52E7-096A-9BC8BF36D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5D0DE01-5EB0-810E-32A1-6A5E8DE892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C3390B19-91C4-90F3-6AA1-E922AABA9C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54DEE40-E046-96B8-4748-89B2A5DA7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9977343-CE57-E4F3-D4B0-7B4FFE389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C71F083-1BAE-DA92-3637-57FB9D9D0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4D9F2AF-DD9C-F5CA-E2EA-A13600961A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8DE0230E-A748-D9C9-45D3-12191B221C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EB15252A-01F0-5C2A-2758-BB6AE12B25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46D8874F-627B-BEEF-330E-8B61A8F1B9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6B302DB-9754-45C1-587A-1B33F6E16A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F76DC26-B89E-2AAE-A232-488E2CEA6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A36573F-7115-E705-17CC-8D24B5649F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4370265B-49E2-6AC1-E83C-7A1BAB41D8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CD5F072-5A7D-2B0F-2505-76E0152A4D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319986B0-E157-002F-A5C7-1A5D9562DB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FD9549E-89AF-B72F-2ACF-20EB25D1D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09E569BC-FADB-4EC9-2BEA-487BA34930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9D40A6F3-3EEA-713B-710F-89C8DEAFCB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228BCF7-5CEC-6989-7F3E-FD8293AFE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6632D154-934A-7C6B-0040-20939B952C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FFA8744-529E-3CAF-9F8F-D77622DF6C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2B8B69A7-4ECC-9AE6-FFDC-B077F55263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56568918-3601-ED4E-5717-7560960BD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12B18313-FF13-5917-DA9F-A8157620A2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D7703AC9-90A8-2333-934B-C4E06DAE9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4E0551D5-4267-E496-A54C-FDD0D27E8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51A8C014-0D41-AC1E-674F-8993BFCF7C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F679EE49-6D65-E09C-B739-DF55A6DBED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90FF3FEF-FDA5-8460-309F-F7C07EB4F0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4DA806D7-7978-13E7-EC35-09FDEDFA3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C9BDE394-9805-40CA-41D1-AB3AFD7F2D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A4AEFED9-D6C3-A503-70F1-6AC1AB2E67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8FFB9E08-DB76-10B8-6781-1869CDE333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20C4514-F462-B6F2-C01E-69FA029743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675BF49-A4C2-34C7-261D-27CE456CD4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2813077E-48E3-A7FF-D440-333AB5AD8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7D9C80C4-4664-9CF6-0E7B-66DE63092C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6F23A142-6050-C48C-6FFC-892A6A7D0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525354E1-DE0C-AFFD-5259-AD7DA3E9EF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EC31A380-21C3-F3F9-2F81-9B7E4C497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A2BD5675-3363-127E-99ED-C064BF1BD0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483848F1-FAD4-6173-C656-D6FCE5D6B6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707117A5-30CF-295C-7AC5-269CD53EC0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8A6870AB-C9C7-6933-0BC8-DCBAF2C65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C8189CAC-CB27-8619-A1C3-E917DA5BC9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98646EFE-B047-34B7-5F10-B6B9CE3934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38E31C6B-76D6-6EBE-E3D5-B6CA4FDD3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F5B9AAA-ACB9-23ED-8E5F-DA4EB4B340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00251CBD-0AFE-BBD8-43B2-16289A3F30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1C29A3D-C026-327A-0CCD-21739F4DC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8A3090EB-46E9-D481-78D4-B71FB1B5C2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5913F947-1474-3292-3AB1-88BF329CE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AD3D3B4E-F646-7E34-37F8-EF7FB9F103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11A021B6-7B3D-16A7-07A2-82A65D26E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78C59FE9-84B2-CE95-3BBB-865F7ECA7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063B322-3735-E966-9675-FD1FB56EFA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C413248E-3EBA-F39A-FDE4-235038011F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87536473-512A-3743-09D7-E4664DC526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B7CD1838-BBBE-1850-AFDA-E02AC18A2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282F569C-D23F-CFD3-AFF6-F0FD5B7B0B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A5A69F26-096B-0E8E-13C8-377238EF3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73C5AECC-E42A-9B10-2618-30FBC1AA4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11FAD94-D03F-A861-9C74-BC838C79C9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B4ECDF9E-CA6F-97EE-773B-1F337FF724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40163C85-9697-AAE5-CFF3-A88020C0A0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27ABE0FA-DC6E-5F99-72A5-7AAF5647EF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5BB04F6C-D3F9-3D63-E2C3-CE1DD00EEB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50C15783-04C4-9C08-86A2-1FAA174C6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4649F11A-2D44-FBB9-6007-5F384F34F4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5730A853-7D2D-02F1-62F4-E19232633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4DCD4B53-DAD2-DCA3-FB40-5A04B48966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E9BE39C9-D81C-7FD7-B82C-C5FAD14B8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E948C86A-71BA-361D-40E7-C33B601305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2D4613C5-C208-D745-13A4-1D4A08287F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E2BF9CA7-6D7A-C9E1-C44D-D108CF613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E793C8C2-5A89-828E-5AF0-455D1181DA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7422E347-8800-9AAA-73C2-6A2620A3CB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4FB419E3-71B9-2CDD-13C6-571E59DD6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4042C7FE-5020-86C6-ABA5-61BF4E41B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BC628C6-5247-EEE5-1327-6F0ACE6D1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153ADC29-6017-6FE9-5512-5D1AB9AFFF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F2C6E51C-B793-074F-5A4C-83AA83AC6B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CC512555-7675-6748-D544-8F07535688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FD426AD-A968-6F33-0C96-8D7E4BA379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636D2C8D-FC91-41DA-4C5D-110CA6C1F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3F287C22-494D-61EC-CB55-A1B226283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987DC84A-E59B-3236-ADDC-2E15B3E0F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CD59DC37-A1AF-8324-4B20-74F7FBD493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3E932D20-F47C-BF7B-0D3B-58D8A5F0DA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D758B0BA-C738-F053-E462-A288E7C489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10EF9CCA-7E5C-E178-5096-BAEE900109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B2B02380-DDEF-AC93-9DC9-5D71C8393D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F02427DF-DD23-D235-5A92-EAFC36CB1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8623E1AE-41CA-AAB4-C342-FCA7DC6CD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E63418B6-5DDF-4EE7-BE1A-4C806F6979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E0F3050D-BA7D-87BB-183F-B58B807BBD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D674C0E3-5B1C-3F4A-3F1F-B7DE85FE9B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5CAA286D-EDE6-48A3-5832-962B53A63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53A5B3AF-E03E-BA17-4448-0E333ED5AE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EB8D64E5-1294-D133-A401-996B10A79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F687F966-CF1A-509F-9735-1F547187DF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519FEE39-B2FA-8552-83A2-C1345D52C9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71690CD2-43BA-CD91-72C2-23248E62FE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FB5FE0C-15CC-5F36-66D8-3F917CB1E3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B2EFCB95-CBF3-CF7A-B37E-D0917E860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E97E8215-7B48-49AB-3998-3FA66DB4E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73A190E5-3387-B416-F0B3-A14359CF2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E3C7A88-B3F4-F9B7-A18F-99544812F9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AA543D6-5285-04E0-71B8-EB711BD96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E449C5F5-532C-CFA0-8F70-5A555601FE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9E4004F9-2665-4E70-8068-AE77A84263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0EEF4237-BBFD-E88C-C13C-9FED78C5FD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FEE791EF-2968-54EF-BE3A-872674D510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F9C48B8-BEE5-394C-ABE8-04E83EEF26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FB69C8D-CC3A-2C46-CD4A-C32E39CFE7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C19F7A82-FAD8-0B12-546E-D4CDC41553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10EA5D8D-E92D-1A9D-67ED-EA9E0A533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43D8B596-E9A6-491E-7B23-EB1074913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74A6FE7F-18F8-846B-473C-452BB84DF0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F18C7915-9537-B2CC-A197-58BC2BB21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2A40405A-FE78-F5ED-61B8-2EA881A39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DF58B514-B586-EBA6-3901-70DA8C383B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8143FA95-FF2B-2F56-009E-315DA8D9D2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2E2465F4-9FFC-BDFA-DB8D-C98D8C02D3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C6850D6C-9D89-032F-810C-BBF6418414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2303D4FD-2AAE-14DB-0E23-92EEF53BF9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D38CB3AD-4635-0E85-10F1-1A426D143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9AFF3E00-FCB6-AB2B-5BCB-4F953F12F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F640A6E6-3E17-B90E-AC13-7FCF6699B8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E1C3217C-248D-7ABD-5D5B-90F3395B0F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5C776AC4-8B3C-EDEB-8E95-159101F6C1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08E9E673-E5B2-3F05-43C1-9DF89887A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A5DC5265-7813-FDAA-3EC4-3B237C0C98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DECC68FC-C0F0-A1EA-AE3D-8CF1A5238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8CBFB2AF-27C7-6908-6755-73FECEBE6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118F9FF0-E527-A9ED-5FEB-31971C2CB2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7F23BADC-BE98-F4F0-4D0C-23B172B2E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3156C7EE-E44F-96EA-C749-8112FF55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CF1C8F07-B680-68BB-EC0E-0BE48E2BA0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8CB0254D-B46F-267E-B1F8-4E38A6C13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E37B9700-D3AE-992C-47E7-2B232E7DDA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53F4C021-C5FE-C71C-0D78-9561249ED3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ADB3F7CD-1480-628C-1408-1B8BBE1F58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A6E41DEE-2A57-47D1-D119-5844F3E6BE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6DAD98CF-078F-E5C3-BB50-E73605606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0484B68-885A-C16C-D244-406ADA23D1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D9BBAE38-AF33-B6DB-FC25-6126D83782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D5A6BFD1-6519-534D-8E35-8121B05ADC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C8689C98-12D2-96BC-A14E-EDEF49354B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C0AEA47A-7B84-929F-FA0B-EF38B3EE19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0D1040D-0AB1-25B2-CDB8-6268F2AD61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438046F7-5C22-D1F0-BF68-08B613D4A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E139C353-5E18-6A3D-7DE9-8C28EF5702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F9F765BB-6D00-DEE5-A9ED-74526F84D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0D5F4BC0-0048-A4F0-60E9-D1C5098E7C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5AC9DF9B-93C5-73C4-BA59-3E76C04E85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F7352E11-30AD-4CF6-FC6F-89CCFD7B1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aphic 4">
              <a:extLst>
                <a:ext uri="{FF2B5EF4-FFF2-40B4-BE49-F238E27FC236}">
                  <a16:creationId xmlns:a16="http://schemas.microsoft.com/office/drawing/2014/main" id="{25C8CAF5-7E85-A9FF-9394-84725CE4C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B9976C9-3F5F-4A0E-72B2-57EC11986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6EB2CE-FADA-F000-D4B6-ECD89702F7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AA6E603-9DFA-7A8F-77E7-FF79C5F119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155BD82-53FE-6555-6EEE-7D81688E1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7003611-2101-47B6-046C-9936752063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5230709-CD6F-A260-3432-5D9527C96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F4CE120-2AC9-3E40-86E4-BB17629ADF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681B296-C307-C926-09F7-885F2EF058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7B9A0EA-CEE9-8E9D-3E62-B32BBF9CD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D50EE39-E05F-406E-BBC5-7747985605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D6CE613-80D2-9258-4AA2-B6965D6B2F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3EE55FC-EE73-52E3-87FD-4C1B7F82C3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4648CCA-C5CD-CE2D-0377-5D40B873B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AD60FFD-BED4-7656-BB43-E5926BFB49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85A01F0-A64A-ABEA-5013-9100F6256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F79509B-D723-3FBD-F3B7-68C8DBB2FA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4ADF043-48A8-721E-0C1F-BAF1459142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718F362-1122-155B-1084-3F2E5F0730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8CD032C-0C5E-EF94-F548-65880F087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17FF68D-E6F7-A5A9-941D-328D936B2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4632339-565B-30D4-1DCC-16667E03C9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C4253B5-A1AF-CB5D-6D20-2AE305B51B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13FF5FA-94A8-0702-FBE2-DDF8BFD9F0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7E75CEA-FCBA-8B50-7784-2ACEEA2921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5055765-312A-EE08-6B87-5A17AE7D6C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7E265F6-003D-E451-0626-BCDE325C56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12E73CC-318E-46E9-7395-48F895B948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17D40BD-1DBE-3761-4B44-580A86C494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6AA590E-562C-5528-FBA3-17EF7B92C6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07D157D-CC48-D318-93AC-286CFA1DAB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CB1101B-0584-40B9-9BB6-061A2C7C53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AA0A4FB-4BBB-6FF3-20A8-BC4A4A48D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023B026-CED1-9BA0-01D4-CD2A5FF7F1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90CEDED-7676-998A-603B-ACA04FCAB9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F695B97-3DA1-9EAA-FA2E-172D90BD7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A48E1CF-CD3F-579C-8C58-AE39A1E9A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2A5B826-4EC0-6CD6-6D55-5DFADDC2C1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2F8606B-668F-8B91-B291-7BB16FA79E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F4185E9-1875-5BEB-548E-029DA9F047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7BEE546-10BB-FA5C-FD78-1EC4A63DB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35F4BC3-D428-526B-77F3-82B290CC2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1CD67DB-0C3C-C983-1EB6-D670C2E6D3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DEDEA29-30CF-4728-72DE-E8553441CC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288D7ED-1355-07C8-512C-33741B664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C6248FF-0075-6B77-B36F-F63B29584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DF80B43-7B07-98BD-EE9E-902154FCA0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ADB35D2-C2A2-8CCB-561A-35A7907ABE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BE50386-CD08-6C28-17AD-C72794C8AD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6BA4F9B-A521-7ECF-F25A-7A63E4C819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2AD4B5B-D927-8BE2-278A-775AD9C90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3758E7F-58D3-E89B-7988-170C5B2F3A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2921410-0771-C440-8EF2-86B1E7E31B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FE8CEDA-A1FC-45DC-3345-CF37F644D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62D0ED5-D713-5D71-6CB0-1A59EAD692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A86F094-89E2-CCCC-5252-D2DB7B9F0A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71F4883-42C6-8A72-A0F2-91DAFDF78D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E98F36D-FF6D-1DB6-7787-6D5E421AC3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D302E1A-CB7F-4F07-37D5-38BD6B136F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00528B1-0710-84E9-A073-997EAE31AD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AE8E8C-8D6A-5766-6615-F30AABA0D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5C8B86A-8974-33B4-2B8F-B6F8B2732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6A9648F-946E-B987-878C-1E4DBBE769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E16F101-F24F-623C-2F64-55A6D4A9E0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4C972DE-6386-1DAD-DB75-7A09108DD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DBE1E11-AF89-6279-A680-6BB34E6CA9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404D192-5860-67CF-9932-2321B07ABB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CEF529D-4367-11F1-DA9C-73CB0D10E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D44E46C-F395-EE86-E89B-BE42FE3D1A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1A1253E-40CD-256D-1E96-F9A5E233C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D8CEEE9-DA2A-2A0E-4D2B-35FAFA9D0F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117989BD-6125-0BBA-A11A-4FE566D150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D9B1E05C-7916-3207-2E8A-38B0C81FE2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8283ED8-49CD-5F41-80B9-A55F316E59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EE42FB8-9DE1-A42B-BC75-48E18B0E1E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A65B3E0-40C3-1A3B-12D6-A4E416352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A4FB97C7-C398-9DBA-1665-E373321ADD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8AAE528-6700-55BF-0348-2EF5A386A8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2BD8F245-8BD2-FFAE-15A7-D13527D795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2329A95B-515C-404C-58B9-8AF223EC38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08AC8E6-42B6-D13E-0952-C9146B159C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6907C98-3F1E-DA28-48E8-11A4100D3F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F0780FA-2E34-9002-F751-F4C8282431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E597B61-CD45-6062-F28A-6E1C95F9DF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A588C37-4A7F-4603-9A97-BE382364AF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2B772CD-A129-39CF-5F60-8CE5C543BE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E702323-27E8-20CF-16F4-A6BD6D959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F72D1E6-1063-04B7-36D2-C016B4304D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5EB86D5-31FD-5B40-D410-58A4A8FFB5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DF52DF50-F44A-2435-C978-7957CC7913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6C19A98-5DA7-8F23-FD51-51694AE9A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457C40B-8362-FB55-4F46-45FCBEE094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A79981B-3305-084F-5F70-EFC2E9C65D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E6E3236-08BE-EAB8-DB35-D578F2DD70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D65AC5B-896C-E057-3476-33A8ACFEE8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3CB4F0E-F5E1-CB55-DC87-B638A7A8AB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12C61E4-D676-F633-B9EC-6571AC3A27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DDAA9C7-678E-DA61-0488-10924BAC2F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0182ED2-B989-CCCC-D514-1B959B73F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BD65E5B-761D-88EF-DD3A-0BCB633C88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D5677E4-8A70-AB00-111A-C311DAA1F1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50E0AE11-2D21-F892-B318-94127669EB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030AF0A-C153-DFDB-AA9D-C87A7884F4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CBC37A05-4321-EBD2-1BEE-45EBE2248A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489C2CE-D028-C3DB-5F32-D14EEAC3C0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339A146-A8FC-2233-C903-E1B88679D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F0AD3333-96AE-DAC5-F6C9-BC19607C0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A4E2948-9D98-D3DC-9878-075CCF15C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B4DDEB6-0094-0F49-01B5-68F29D51CB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AD1D7CE-1458-BA26-AD54-86475CEB1B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FDFCE7A1-41BE-415C-6EC8-61D7D2233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B25B46A-4216-55DB-D1C9-528403DF4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5A107C5C-371A-9992-C971-FD575285F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55CD077-6C93-5CB5-1B90-17A2E233C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5185EA4-9D03-0A80-32FA-D90260632B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17C0E75A-F7BD-2197-E65D-9B64679397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32818958-E504-FC54-F194-E9FEAA409F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A19C9C7-0757-CD35-7DA2-9B8D75ABE9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7812D40B-7086-3198-97D9-2F4885803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032A2CDC-E82B-3C21-1A69-D4DC4D823D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3E884E99-6EDD-3990-3F9C-BBC401E16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0E31B21-58A8-F2A2-0D49-CEE20C1F46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D5B13C6-8700-3569-B1DB-C3818F7449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7333D76-7751-4D2C-E654-CA47FE77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C94E8860-2F22-1793-9D59-F74C303A7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4C45DC6-5746-2CCE-51AC-70362E0E9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95CB912E-7004-A3AC-16E8-632BF3EB9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86B39D7-5D29-9B2E-92F2-5ACEEA6204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75933225-2B48-E4D6-F856-611BF56EB6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AA789085-87E2-76F6-E60F-C426D37D6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D6BE4472-0FCB-5E67-C379-CB559FE16F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F09070C-0A28-A522-A195-5AC2359579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ABF24B6-2C5A-E24C-C083-FDD60F224D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27320045-07AA-B285-B846-CF5BF5B893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BE525B8E-5D27-720F-FB48-EBCA5D0B8A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929D49BB-1AC0-D190-AF33-C8D7DC1B89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8AF50FF6-0321-A3C9-5F6B-1652794160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84CBEC3-98EF-1B1A-555F-D55146F1E4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F0E6D9CF-681E-DFA4-7F81-E36943CD1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FCC6648-B7DA-21EC-C1C3-1E76836145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4CA9D5A6-2288-8F7A-88E1-85374FFC9D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72F48CCE-7CAE-1793-CD8E-B8C4F5E8D7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3B8A2A2-986F-A94B-3CDC-8342F73AB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F3622AC-86C0-18AA-78A9-5408B671AC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503175DF-2A3C-DDFD-C8FB-E71360B7E9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D6F494B6-A2D8-CEFC-DD35-7197ED4951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C4DF050-53C8-9600-6522-50A1A4DBBC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63640D2-9315-C6DC-E136-0039F893E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E822AB68-8A78-375F-B68E-C9C16A6FED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87E3E4D-F7A5-7EB3-7C83-24E491D83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10828F12-25E6-9A90-A7C1-50AA718805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5D887A2-1683-B729-390A-4F21792EEA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D24F082-DB6C-4785-3DF6-3E0D9F10E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0E2C1C49-EA4A-7A82-2DBC-B4F89C04C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E719EE4-9ED9-A8A3-8B00-F0A6E69193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51D7E7DC-540A-E877-1B46-1508008BE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99861A7D-44CD-7AF3-1BCE-F6311889FD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FD35AF6-9155-86D9-C037-FA887898A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0DEF0B5-0E37-C7BA-9349-52954AFD0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331D72F1-E800-6CD0-D4AD-282EDC442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53C38C6-A542-5A52-DD11-789385B492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4F950A41-8534-0B43-71C5-101488C08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262C6D0-3211-FBED-6633-6DCE6CCF32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BE40257-A75F-3831-809C-091A66422C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8F0ACCA-34DE-5570-A19E-B930365FB5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3F2F526-2D71-28E2-F53D-23A8EA5F54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D099F55E-8417-0187-EF9E-8B65906E42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1C9E619-5FFA-FCC4-66FE-C32FBFC585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9BE0CA3-C4E0-1559-4A51-6ED624641E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82183FF-3CCF-6A64-EB23-656B0F8E0E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F5613E-49BD-1D98-5B0F-2DC18890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364558A-15C4-4B53-BED7-00EC13B7F38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66" name="TextBox 3">
            <a:extLst>
              <a:ext uri="{FF2B5EF4-FFF2-40B4-BE49-F238E27FC236}">
                <a16:creationId xmlns:a16="http://schemas.microsoft.com/office/drawing/2014/main" id="{62B92364-4D5D-EE9D-BAAD-6C3607373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476347"/>
              </p:ext>
            </p:extLst>
          </p:nvPr>
        </p:nvGraphicFramePr>
        <p:xfrm>
          <a:off x="946520" y="1747592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7328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200</Words>
  <Application>Microsoft Office PowerPoint</Application>
  <PresentationFormat>Widescreen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Vanshaj Sachdeva</dc:creator>
  <cp:lastModifiedBy>Yash Jayesh Bhalawala</cp:lastModifiedBy>
  <cp:revision>1</cp:revision>
  <dcterms:created xsi:type="dcterms:W3CDTF">2025-03-24T04:39:36Z</dcterms:created>
  <dcterms:modified xsi:type="dcterms:W3CDTF">2025-07-11T12:12:08Z</dcterms:modified>
</cp:coreProperties>
</file>